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7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9784B0-ACA2-450B-8A53-7F6C8DCB5250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7DA5E-DCA4-42D7-BE05-48C32C5F2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721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7DA5E-DCA4-42D7-BE05-48C32C5F283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888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7DA5E-DCA4-42D7-BE05-48C32C5F283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3241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7DA5E-DCA4-42D7-BE05-48C32C5F283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19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7DA5E-DCA4-42D7-BE05-48C32C5F283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438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7DA5E-DCA4-42D7-BE05-48C32C5F283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04473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7DA5E-DCA4-42D7-BE05-48C32C5F283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8364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7DA5E-DCA4-42D7-BE05-48C32C5F283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4524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7DA5E-DCA4-42D7-BE05-48C32C5F283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6338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B8227-D9A0-473E-9801-E7F3E48AE5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0B5138-46EE-4D5C-9AAD-4E9BCC2809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50CE9-C212-443F-8272-EB29CFEB8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68631-94FA-4B86-973E-588515398BF2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BD8E77-9DE5-4AE9-8FEA-A6A42F61A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2A114-5F24-408D-ACDD-B58412CF5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A8AD-D4E3-4523-9F8A-50C2DF8F0A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6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69499-10F8-4F3E-9855-09B7B66EA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D8F93F-7B50-44D5-AC7F-E00B11617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DBCB1B-A79E-41A9-A192-C2C1A0371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68631-94FA-4B86-973E-588515398BF2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C92779-66DB-4C50-950B-250C5F75E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80E904-EB98-48ED-B395-404C06A77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A8AD-D4E3-4523-9F8A-50C2DF8F0A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64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B8C31A-3D68-44D0-AC1C-EEB038535F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1E253C-E27F-4930-8FE1-F42C11ECF0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91D6F8-6898-4D64-B6F1-BAB70C3E0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68631-94FA-4B86-973E-588515398BF2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A8F6D-CA3E-4BE7-AC1F-9F71C013B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9D0A6-3780-48B4-9E02-E734D76BC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A8AD-D4E3-4523-9F8A-50C2DF8F0A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038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2E78C-CFDA-4A2D-911C-62A515E0E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B29459-3051-4DFF-B0F7-C28B842F60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3E4CE9-65D1-466C-A3FB-E5B746051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68631-94FA-4B86-973E-588515398BF2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70179A-9F0D-457B-8678-0E348E183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344E1A-D1DD-4838-BE9C-4681A9EB3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A8AD-D4E3-4523-9F8A-50C2DF8F0A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477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7C155-4968-466F-AA1E-2715D4D48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B12A6F-5F38-48FF-A978-10C2C556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DEA94-18AD-4329-93D8-AD9AED9F7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68631-94FA-4B86-973E-588515398BF2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49D1A6-B9D8-4119-8CDD-61804A5E8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6C13F-9D72-4139-89B7-D13C827A2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A8AD-D4E3-4523-9F8A-50C2DF8F0A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550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1D517-3CC9-4834-9311-664DF0652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990CC-0C0B-41E1-82E6-2CAD39EA44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894121-42D5-4EF7-88F1-79FD8A1C7E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E24416-A331-491C-9C24-D835D0B5B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68631-94FA-4B86-973E-588515398BF2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22DF12-D33E-4EC2-91C5-FB6F8F55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8A554F-20C0-4EE5-A807-1E7698190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A8AD-D4E3-4523-9F8A-50C2DF8F0A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2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238EB-8326-4BFF-848D-89198BCE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A43571-892A-48C3-B387-1C276AF477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D5633F-DE02-416C-8B3A-6A68341CD0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C76EB5-8111-40E9-8F38-444912FB44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74F4A1-1270-4E61-A15A-B1B5245BF2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0B67E5-B62C-43DB-A420-2C650AE1C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68631-94FA-4B86-973E-588515398BF2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F6F280-0B44-45D4-AAE0-E203BB1DF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698A0D-AF90-4E7E-AD96-896D14AAF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A8AD-D4E3-4523-9F8A-50C2DF8F0A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898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22CBD-599D-4188-A002-82828172A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2DC8FF-F24D-4F2C-9ACA-8D74631DA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68631-94FA-4B86-973E-588515398BF2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347D1A-7223-4EFF-AFA5-510355D60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84BCB8-C455-4E35-8BA5-C2E03257C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A8AD-D4E3-4523-9F8A-50C2DF8F0A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30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443FE8-33A1-4259-9822-2E54E9DBD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68631-94FA-4B86-973E-588515398BF2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40FF3B-1930-4B53-A84D-8F199092B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22D035-E8F0-43C3-9903-DF67FCD77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A8AD-D4E3-4523-9F8A-50C2DF8F0A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88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16FA-B99B-40D4-90E1-D2D605D95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783C20-66D9-489B-BAB2-84601E6F5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A99857-208F-4A7F-AF68-0E004EEDAC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1A1DCE-09A5-4F52-8A85-951170558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68631-94FA-4B86-973E-588515398BF2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5DC67E-2205-4687-AF91-F3B7C9F02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692075-6CE4-455D-B98B-46169DBA0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A8AD-D4E3-4523-9F8A-50C2DF8F0A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7535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39FCD-95AE-4A27-A1A7-42CEB419E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1BAED5-0980-4D28-A3D6-452E2FF270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B118EF-01BA-44E5-B2CA-84EE9D26D7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9B663D-C57F-4D6B-B2FB-C090E2E44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68631-94FA-4B86-973E-588515398BF2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3E20B5-AE36-4AE7-A0B8-1B292E3DB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F116E0-EBFB-459A-ACCB-634655DD4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A8AD-D4E3-4523-9F8A-50C2DF8F0A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6142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588932-0913-4A57-9BC7-881F77039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AB505-DC2E-455E-804F-74212C7732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E55173-2F3B-48F9-ADFB-6883AA3BF5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68631-94FA-4B86-973E-588515398BF2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3B6ED-4208-4D8B-AEC2-12A1AA172F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F33A06-DBE3-4B58-B8EC-3B5ED551E6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8A8AD-D4E3-4523-9F8A-50C2DF8F0A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20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A3686FD-C892-4A8E-BC20-2F80047B21DB}"/>
              </a:ext>
            </a:extLst>
          </p:cNvPr>
          <p:cNvSpPr/>
          <p:nvPr/>
        </p:nvSpPr>
        <p:spPr>
          <a:xfrm>
            <a:off x="262758" y="268014"/>
            <a:ext cx="11666483" cy="6321972"/>
          </a:xfrm>
          <a:prstGeom prst="rect">
            <a:avLst/>
          </a:prstGeom>
          <a:solidFill>
            <a:srgbClr val="FCF7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98D0DB-359F-4369-8492-EC172588F509}"/>
              </a:ext>
            </a:extLst>
          </p:cNvPr>
          <p:cNvSpPr txBox="1"/>
          <p:nvPr/>
        </p:nvSpPr>
        <p:spPr>
          <a:xfrm>
            <a:off x="262758" y="268014"/>
            <a:ext cx="11666483" cy="6309420"/>
          </a:xfrm>
          <a:prstGeom prst="rect">
            <a:avLst/>
          </a:prstGeom>
          <a:solidFill>
            <a:srgbClr val="FFFF00"/>
          </a:solidFill>
          <a:ln w="635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GB" sz="4400" b="1" dirty="0"/>
          </a:p>
          <a:p>
            <a:pPr algn="ctr"/>
            <a:r>
              <a:rPr lang="en-GB" sz="4800" b="1" dirty="0">
                <a:latin typeface="Copperplate Gothic Bold" panose="020E0705020206020404" pitchFamily="34" charset="0"/>
              </a:rPr>
              <a:t>Encounters With Jesus – No. 5</a:t>
            </a:r>
          </a:p>
          <a:p>
            <a:pPr algn="ctr"/>
            <a:endParaRPr lang="en-GB" sz="4400" b="1" dirty="0"/>
          </a:p>
          <a:p>
            <a:pPr algn="ctr"/>
            <a:r>
              <a:rPr lang="en-GB" sz="8800" b="1" dirty="0">
                <a:solidFill>
                  <a:srgbClr val="0070C0"/>
                </a:solidFill>
                <a:latin typeface="Copperplate Gothic Bold" panose="020E0705020206020404" pitchFamily="34" charset="0"/>
              </a:rPr>
              <a:t>A Man Under Authority</a:t>
            </a:r>
            <a:endParaRPr lang="en-GB" sz="5400" b="1" dirty="0">
              <a:solidFill>
                <a:srgbClr val="0070C0"/>
              </a:solidFill>
              <a:latin typeface="Copperplate Gothic Bold" panose="020E0705020206020404" pitchFamily="34" charset="0"/>
            </a:endParaRPr>
          </a:p>
          <a:p>
            <a:pPr algn="ctr"/>
            <a:endParaRPr lang="en-GB" sz="4400" b="1" dirty="0">
              <a:solidFill>
                <a:srgbClr val="0070C0"/>
              </a:solidFill>
              <a:latin typeface="Copperplate Gothic Bold" panose="020E0705020206020404" pitchFamily="34" charset="0"/>
            </a:endParaRPr>
          </a:p>
          <a:p>
            <a:pPr algn="ctr"/>
            <a:r>
              <a:rPr lang="en-GB" sz="4800" b="1" dirty="0">
                <a:latin typeface="Copperplate Gothic Bold" panose="020E0705020206020404" pitchFamily="34" charset="0"/>
              </a:rPr>
              <a:t>LUKE 7 : 1- 10</a:t>
            </a:r>
            <a:endParaRPr lang="en-GB" sz="7200" b="1" dirty="0">
              <a:latin typeface="Copperplate Gothic Bold" panose="020E070502020602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906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A3686FD-C892-4A8E-BC20-2F80047B21DB}"/>
              </a:ext>
            </a:extLst>
          </p:cNvPr>
          <p:cNvSpPr/>
          <p:nvPr/>
        </p:nvSpPr>
        <p:spPr>
          <a:xfrm>
            <a:off x="262758" y="268014"/>
            <a:ext cx="11666483" cy="6321972"/>
          </a:xfrm>
          <a:prstGeom prst="rect">
            <a:avLst/>
          </a:prstGeom>
          <a:solidFill>
            <a:srgbClr val="FCF7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026" name="Picture 2" descr="Free Roman Centurion Posing Image - Roman, Centurion, Armor | Download at  StockCake">
            <a:extLst>
              <a:ext uri="{FF2B5EF4-FFF2-40B4-BE49-F238E27FC236}">
                <a16:creationId xmlns:a16="http://schemas.microsoft.com/office/drawing/2014/main" id="{EFAA9A73-6D73-4B3F-B732-0C114D7789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139" y="268014"/>
            <a:ext cx="3542938" cy="632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223259-2C23-4787-B4F9-A5F9077566F9}"/>
              </a:ext>
            </a:extLst>
          </p:cNvPr>
          <p:cNvSpPr txBox="1"/>
          <p:nvPr/>
        </p:nvSpPr>
        <p:spPr>
          <a:xfrm>
            <a:off x="382183" y="2569721"/>
            <a:ext cx="68215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>
                <a:latin typeface="Copperplate Gothic Bold" panose="020E0705020206020404" pitchFamily="34" charset="0"/>
                <a:cs typeface="Arabic Typesetting" panose="03020402040406030203" pitchFamily="66" charset="-78"/>
              </a:rPr>
              <a:t>Centurion</a:t>
            </a:r>
          </a:p>
        </p:txBody>
      </p:sp>
    </p:spTree>
    <p:extLst>
      <p:ext uri="{BB962C8B-B14F-4D97-AF65-F5344CB8AC3E}">
        <p14:creationId xmlns:p14="http://schemas.microsoft.com/office/powerpoint/2010/main" val="847395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A3686FD-C892-4A8E-BC20-2F80047B21DB}"/>
              </a:ext>
            </a:extLst>
          </p:cNvPr>
          <p:cNvSpPr/>
          <p:nvPr/>
        </p:nvSpPr>
        <p:spPr>
          <a:xfrm>
            <a:off x="262758" y="268014"/>
            <a:ext cx="11666483" cy="6321972"/>
          </a:xfrm>
          <a:prstGeom prst="rect">
            <a:avLst/>
          </a:prstGeom>
          <a:solidFill>
            <a:srgbClr val="FCF7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223259-2C23-4787-B4F9-A5F9077566F9}"/>
              </a:ext>
            </a:extLst>
          </p:cNvPr>
          <p:cNvSpPr txBox="1"/>
          <p:nvPr/>
        </p:nvSpPr>
        <p:spPr>
          <a:xfrm>
            <a:off x="262758" y="268014"/>
            <a:ext cx="77491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>
                <a:latin typeface="Copperplate Gothic Bold" panose="020E0705020206020404" pitchFamily="34" charset="0"/>
                <a:cs typeface="Arabic Typesetting" panose="03020402040406030203" pitchFamily="66" charset="-78"/>
              </a:rPr>
              <a:t>Centurions</a:t>
            </a:r>
          </a:p>
        </p:txBody>
      </p:sp>
      <p:pic>
        <p:nvPicPr>
          <p:cNvPr id="6" name="Picture 4" descr="A maiden ODI century for Ben Curran with 118* against Ireland - He is the  first member of the Curran family to score an international century : r/ Cricket">
            <a:extLst>
              <a:ext uri="{FF2B5EF4-FFF2-40B4-BE49-F238E27FC236}">
                <a16:creationId xmlns:a16="http://schemas.microsoft.com/office/drawing/2014/main" id="{CA1FADBE-836C-4ADC-9D53-4E0535A5F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" y="1969310"/>
            <a:ext cx="5436177" cy="436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C27134-7AE8-4D1D-AEFA-4B707DD30A6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7833"/>
          <a:stretch/>
        </p:blipFill>
        <p:spPr>
          <a:xfrm>
            <a:off x="6824533" y="1714564"/>
            <a:ext cx="3810000" cy="23479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757F8D8-B1CC-415B-A7A8-0E64756924B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8253" r="8571" b="14445"/>
          <a:stretch/>
        </p:blipFill>
        <p:spPr>
          <a:xfrm>
            <a:off x="7418595" y="4194113"/>
            <a:ext cx="4101243" cy="226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434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A3686FD-C892-4A8E-BC20-2F80047B21DB}"/>
              </a:ext>
            </a:extLst>
          </p:cNvPr>
          <p:cNvSpPr/>
          <p:nvPr/>
        </p:nvSpPr>
        <p:spPr>
          <a:xfrm>
            <a:off x="262759" y="268014"/>
            <a:ext cx="11666483" cy="6321972"/>
          </a:xfrm>
          <a:prstGeom prst="rect">
            <a:avLst/>
          </a:prstGeom>
          <a:solidFill>
            <a:srgbClr val="FCF7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223259-2C23-4787-B4F9-A5F9077566F9}"/>
              </a:ext>
            </a:extLst>
          </p:cNvPr>
          <p:cNvSpPr txBox="1"/>
          <p:nvPr/>
        </p:nvSpPr>
        <p:spPr>
          <a:xfrm>
            <a:off x="262758" y="268014"/>
            <a:ext cx="77491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>
                <a:latin typeface="Copperplate Gothic Bold" panose="020E0705020206020404" pitchFamily="34" charset="0"/>
                <a:cs typeface="Arabic Typesetting" panose="03020402040406030203" pitchFamily="66" charset="-78"/>
              </a:rPr>
              <a:t>Centurions</a:t>
            </a:r>
          </a:p>
        </p:txBody>
      </p:sp>
      <p:pic>
        <p:nvPicPr>
          <p:cNvPr id="2050" name="Picture 2" descr="American Express modernizes Centurion Black designs - HIGHXTAR.">
            <a:extLst>
              <a:ext uri="{FF2B5EF4-FFF2-40B4-BE49-F238E27FC236}">
                <a16:creationId xmlns:a16="http://schemas.microsoft.com/office/drawing/2014/main" id="{E65CB734-1803-477A-8B4D-DC0435EE50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5" t="15625" r="13412" b="15934"/>
          <a:stretch/>
        </p:blipFill>
        <p:spPr bwMode="auto">
          <a:xfrm>
            <a:off x="476922" y="1850316"/>
            <a:ext cx="4518212" cy="2818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enturion Information">
            <a:extLst>
              <a:ext uri="{FF2B5EF4-FFF2-40B4-BE49-F238E27FC236}">
                <a16:creationId xmlns:a16="http://schemas.microsoft.com/office/drawing/2014/main" id="{F2C950B0-C796-43B9-A5CC-EFB7E7D36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937" y="2713616"/>
            <a:ext cx="6559141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412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A3686FD-C892-4A8E-BC20-2F80047B21DB}"/>
              </a:ext>
            </a:extLst>
          </p:cNvPr>
          <p:cNvSpPr/>
          <p:nvPr/>
        </p:nvSpPr>
        <p:spPr>
          <a:xfrm>
            <a:off x="115624" y="169180"/>
            <a:ext cx="11666483" cy="6321972"/>
          </a:xfrm>
          <a:prstGeom prst="rect">
            <a:avLst/>
          </a:prstGeom>
          <a:solidFill>
            <a:srgbClr val="FCF7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223259-2C23-4787-B4F9-A5F9077566F9}"/>
              </a:ext>
            </a:extLst>
          </p:cNvPr>
          <p:cNvSpPr txBox="1"/>
          <p:nvPr/>
        </p:nvSpPr>
        <p:spPr>
          <a:xfrm>
            <a:off x="409892" y="366848"/>
            <a:ext cx="95930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>
                <a:latin typeface="Copperplate Gothic Bold" panose="020E0705020206020404" pitchFamily="34" charset="0"/>
                <a:cs typeface="Arabic Typesetting" panose="03020402040406030203" pitchFamily="66" charset="-78"/>
              </a:rPr>
              <a:t>Centurion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4D8777-F142-47CF-9846-DE8443635279}"/>
              </a:ext>
            </a:extLst>
          </p:cNvPr>
          <p:cNvSpPr txBox="1"/>
          <p:nvPr/>
        </p:nvSpPr>
        <p:spPr>
          <a:xfrm>
            <a:off x="1440394" y="2231394"/>
            <a:ext cx="8562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Copperplate Gothic Bold" panose="020E0705020206020404" pitchFamily="34" charset="0"/>
                <a:cs typeface="Arabic Typesetting" panose="03020402040406030203" pitchFamily="66" charset="-78"/>
              </a:rPr>
              <a:t>1. THE POWER OF AUTHORITY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4AA28B-7F60-4773-913B-E828DED28223}"/>
              </a:ext>
            </a:extLst>
          </p:cNvPr>
          <p:cNvSpPr txBox="1"/>
          <p:nvPr/>
        </p:nvSpPr>
        <p:spPr>
          <a:xfrm>
            <a:off x="1440394" y="3105834"/>
            <a:ext cx="8234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Copperplate Gothic Bold" panose="020E0705020206020404" pitchFamily="34" charset="0"/>
                <a:cs typeface="Arabic Typesetting" panose="03020402040406030203" pitchFamily="66" charset="-78"/>
              </a:rPr>
              <a:t>2. DEEP HUMILITY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BDD87D-6D84-4B20-BE46-84FF7FC44E75}"/>
              </a:ext>
            </a:extLst>
          </p:cNvPr>
          <p:cNvSpPr txBox="1"/>
          <p:nvPr/>
        </p:nvSpPr>
        <p:spPr>
          <a:xfrm>
            <a:off x="1440394" y="3983491"/>
            <a:ext cx="10723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Copperplate Gothic Bold" panose="020E0705020206020404" pitchFamily="34" charset="0"/>
                <a:cs typeface="Arabic Typesetting" panose="03020402040406030203" pitchFamily="66" charset="-78"/>
              </a:rPr>
              <a:t>3. </a:t>
            </a:r>
            <a:r>
              <a:rPr lang="en-GB" sz="3600" b="1">
                <a:latin typeface="Copperplate Gothic Bold" panose="020E0705020206020404" pitchFamily="34" charset="0"/>
                <a:cs typeface="Arabic Typesetting" panose="03020402040406030203" pitchFamily="66" charset="-78"/>
              </a:rPr>
              <a:t>SELFLESS COMPASSION</a:t>
            </a:r>
            <a:endParaRPr lang="en-GB" sz="3600" b="1" dirty="0">
              <a:latin typeface="Copperplate Gothic Bold" panose="020E0705020206020404" pitchFamily="34" charset="0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8496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A3686FD-C892-4A8E-BC20-2F80047B21DB}"/>
              </a:ext>
            </a:extLst>
          </p:cNvPr>
          <p:cNvSpPr/>
          <p:nvPr/>
        </p:nvSpPr>
        <p:spPr>
          <a:xfrm>
            <a:off x="115624" y="169180"/>
            <a:ext cx="11666483" cy="6321972"/>
          </a:xfrm>
          <a:prstGeom prst="rect">
            <a:avLst/>
          </a:prstGeom>
          <a:solidFill>
            <a:srgbClr val="FCF7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223259-2C23-4787-B4F9-A5F9077566F9}"/>
              </a:ext>
            </a:extLst>
          </p:cNvPr>
          <p:cNvSpPr txBox="1"/>
          <p:nvPr/>
        </p:nvSpPr>
        <p:spPr>
          <a:xfrm>
            <a:off x="409892" y="366848"/>
            <a:ext cx="95930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>
                <a:latin typeface="Copperplate Gothic Bold" panose="020E0705020206020404" pitchFamily="34" charset="0"/>
                <a:cs typeface="Arabic Typesetting" panose="03020402040406030203" pitchFamily="66" charset="-78"/>
              </a:rPr>
              <a:t>APPLICATION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4D8777-F142-47CF-9846-DE8443635279}"/>
              </a:ext>
            </a:extLst>
          </p:cNvPr>
          <p:cNvSpPr txBox="1"/>
          <p:nvPr/>
        </p:nvSpPr>
        <p:spPr>
          <a:xfrm>
            <a:off x="1440394" y="2231394"/>
            <a:ext cx="8562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Copperplate Gothic Bold" panose="020E0705020206020404" pitchFamily="34" charset="0"/>
                <a:cs typeface="Arabic Typesetting" panose="03020402040406030203" pitchFamily="66" charset="-78"/>
              </a:rPr>
              <a:t>1. FAITH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4AA28B-7F60-4773-913B-E828DED28223}"/>
              </a:ext>
            </a:extLst>
          </p:cNvPr>
          <p:cNvSpPr txBox="1"/>
          <p:nvPr/>
        </p:nvSpPr>
        <p:spPr>
          <a:xfrm>
            <a:off x="1440394" y="3105834"/>
            <a:ext cx="8234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Copperplate Gothic Bold" panose="020E0705020206020404" pitchFamily="34" charset="0"/>
                <a:cs typeface="Arabic Typesetting" panose="03020402040406030203" pitchFamily="66" charset="-78"/>
              </a:rPr>
              <a:t>2. AUTHORITY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BDD87D-6D84-4B20-BE46-84FF7FC44E75}"/>
              </a:ext>
            </a:extLst>
          </p:cNvPr>
          <p:cNvSpPr txBox="1"/>
          <p:nvPr/>
        </p:nvSpPr>
        <p:spPr>
          <a:xfrm>
            <a:off x="1440394" y="3983491"/>
            <a:ext cx="10723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Copperplate Gothic Bold" panose="020E0705020206020404" pitchFamily="34" charset="0"/>
                <a:cs typeface="Arabic Typesetting" panose="03020402040406030203" pitchFamily="66" charset="-78"/>
              </a:rPr>
              <a:t>3. RESOLUTION</a:t>
            </a:r>
          </a:p>
        </p:txBody>
      </p:sp>
    </p:spTree>
    <p:extLst>
      <p:ext uri="{BB962C8B-B14F-4D97-AF65-F5344CB8AC3E}">
        <p14:creationId xmlns:p14="http://schemas.microsoft.com/office/powerpoint/2010/main" val="62018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A3686FD-C892-4A8E-BC20-2F80047B21DB}"/>
              </a:ext>
            </a:extLst>
          </p:cNvPr>
          <p:cNvSpPr/>
          <p:nvPr/>
        </p:nvSpPr>
        <p:spPr>
          <a:xfrm>
            <a:off x="115624" y="169180"/>
            <a:ext cx="11666483" cy="6321972"/>
          </a:xfrm>
          <a:prstGeom prst="rect">
            <a:avLst/>
          </a:prstGeom>
          <a:solidFill>
            <a:srgbClr val="FCF7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223259-2C23-4787-B4F9-A5F9077566F9}"/>
              </a:ext>
            </a:extLst>
          </p:cNvPr>
          <p:cNvSpPr txBox="1"/>
          <p:nvPr/>
        </p:nvSpPr>
        <p:spPr>
          <a:xfrm>
            <a:off x="409892" y="366848"/>
            <a:ext cx="95930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>
                <a:latin typeface="Copperplate Gothic Bold" panose="020E0705020206020404" pitchFamily="34" charset="0"/>
                <a:cs typeface="Arabic Typesetting" panose="03020402040406030203" pitchFamily="66" charset="-78"/>
              </a:rPr>
              <a:t>SCRIPTURES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4D8777-F142-47CF-9846-DE8443635279}"/>
              </a:ext>
            </a:extLst>
          </p:cNvPr>
          <p:cNvSpPr txBox="1"/>
          <p:nvPr/>
        </p:nvSpPr>
        <p:spPr>
          <a:xfrm>
            <a:off x="1468582" y="1927444"/>
            <a:ext cx="8562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Copperplate Gothic Bold" panose="020E0705020206020404" pitchFamily="34" charset="0"/>
                <a:cs typeface="Arabic Typesetting" panose="03020402040406030203" pitchFamily="66" charset="-78"/>
              </a:rPr>
              <a:t>1.   Philippians 2 : 3 - 9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4AA28B-7F60-4773-913B-E828DED28223}"/>
              </a:ext>
            </a:extLst>
          </p:cNvPr>
          <p:cNvSpPr txBox="1"/>
          <p:nvPr/>
        </p:nvSpPr>
        <p:spPr>
          <a:xfrm>
            <a:off x="1468582" y="3434100"/>
            <a:ext cx="8234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Copperplate Gothic Bold" panose="020E0705020206020404" pitchFamily="34" charset="0"/>
                <a:cs typeface="Arabic Typesetting" panose="03020402040406030203" pitchFamily="66" charset="-78"/>
              </a:rPr>
              <a:t>3.   2 Chronicles 7 : 14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BDD87D-6D84-4B20-BE46-84FF7FC44E75}"/>
              </a:ext>
            </a:extLst>
          </p:cNvPr>
          <p:cNvSpPr txBox="1"/>
          <p:nvPr/>
        </p:nvSpPr>
        <p:spPr>
          <a:xfrm>
            <a:off x="1468582" y="4180379"/>
            <a:ext cx="10723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Copperplate Gothic Bold" panose="020E0705020206020404" pitchFamily="34" charset="0"/>
                <a:cs typeface="Arabic Typesetting" panose="03020402040406030203" pitchFamily="66" charset="-78"/>
              </a:rPr>
              <a:t>4.   John 14 : 13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03C223-7367-46A6-9FF7-F89E3ABA7909}"/>
              </a:ext>
            </a:extLst>
          </p:cNvPr>
          <p:cNvSpPr txBox="1"/>
          <p:nvPr/>
        </p:nvSpPr>
        <p:spPr>
          <a:xfrm>
            <a:off x="1468582" y="4926658"/>
            <a:ext cx="10723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Copperplate Gothic Bold" panose="020E0705020206020404" pitchFamily="34" charset="0"/>
                <a:cs typeface="Arabic Typesetting" panose="03020402040406030203" pitchFamily="66" charset="-78"/>
              </a:rPr>
              <a:t>5.   1 Timothy 2 : 1 - 4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CE689A-338E-3EB0-0452-CFAB56B4580C}"/>
              </a:ext>
            </a:extLst>
          </p:cNvPr>
          <p:cNvSpPr txBox="1"/>
          <p:nvPr/>
        </p:nvSpPr>
        <p:spPr>
          <a:xfrm>
            <a:off x="1468582" y="2687821"/>
            <a:ext cx="8562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Copperplate Gothic Bold" panose="020E0705020206020404" pitchFamily="34" charset="0"/>
                <a:cs typeface="Arabic Typesetting" panose="03020402040406030203" pitchFamily="66" charset="-78"/>
              </a:rPr>
              <a:t>2.   James 4 : 6</a:t>
            </a:r>
          </a:p>
        </p:txBody>
      </p:sp>
    </p:spTree>
    <p:extLst>
      <p:ext uri="{BB962C8B-B14F-4D97-AF65-F5344CB8AC3E}">
        <p14:creationId xmlns:p14="http://schemas.microsoft.com/office/powerpoint/2010/main" val="3428008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7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A3686FD-C892-4A8E-BC20-2F80047B21DB}"/>
              </a:ext>
            </a:extLst>
          </p:cNvPr>
          <p:cNvSpPr/>
          <p:nvPr/>
        </p:nvSpPr>
        <p:spPr>
          <a:xfrm>
            <a:off x="262758" y="169180"/>
            <a:ext cx="11666483" cy="6321972"/>
          </a:xfrm>
          <a:prstGeom prst="rect">
            <a:avLst/>
          </a:prstGeom>
          <a:solidFill>
            <a:srgbClr val="FCF7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223259-2C23-4787-B4F9-A5F9077566F9}"/>
              </a:ext>
            </a:extLst>
          </p:cNvPr>
          <p:cNvSpPr txBox="1"/>
          <p:nvPr/>
        </p:nvSpPr>
        <p:spPr>
          <a:xfrm>
            <a:off x="409892" y="366848"/>
            <a:ext cx="729799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8800" dirty="0">
              <a:latin typeface="Copperplate Gothic Bold" panose="020E0705020206020404" pitchFamily="34" charset="0"/>
              <a:cs typeface="Arabic Typesetting" panose="03020402040406030203" pitchFamily="66" charset="-78"/>
            </a:endParaRPr>
          </a:p>
          <a:p>
            <a:r>
              <a:rPr lang="en-GB" sz="8800" dirty="0">
                <a:latin typeface="Copperplate Gothic Bold" panose="020E0705020206020404" pitchFamily="34" charset="0"/>
                <a:cs typeface="Arabic Typesetting" panose="03020402040406030203" pitchFamily="66" charset="-78"/>
              </a:rPr>
              <a:t>BE </a:t>
            </a:r>
          </a:p>
          <a:p>
            <a:r>
              <a:rPr lang="en-GB" sz="8800" dirty="0">
                <a:latin typeface="Copperplate Gothic Bold" panose="020E0705020206020404" pitchFamily="34" charset="0"/>
                <a:cs typeface="Arabic Typesetting" panose="03020402040406030203" pitchFamily="66" charset="-78"/>
              </a:rPr>
              <a:t>AMAZING 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1B6CA9-A833-4B67-A441-2514308926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66" r="20388"/>
          <a:stretch/>
        </p:blipFill>
        <p:spPr>
          <a:xfrm>
            <a:off x="7707889" y="204861"/>
            <a:ext cx="3592636" cy="630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67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92</Words>
  <Application>Microsoft Office PowerPoint</Application>
  <PresentationFormat>Widescreen</PresentationFormat>
  <Paragraphs>34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Copperplate Gothic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Freeman</dc:creator>
  <cp:lastModifiedBy>John Freeman</cp:lastModifiedBy>
  <cp:revision>17</cp:revision>
  <dcterms:created xsi:type="dcterms:W3CDTF">2026-07-10T16:14:16Z</dcterms:created>
  <dcterms:modified xsi:type="dcterms:W3CDTF">2026-07-24T15:38:41Z</dcterms:modified>
</cp:coreProperties>
</file>