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6" r:id="rId3"/>
    <p:sldId id="267" r:id="rId4"/>
    <p:sldId id="265" r:id="rId5"/>
    <p:sldId id="268" r:id="rId6"/>
    <p:sldId id="269" r:id="rId7"/>
    <p:sldId id="264" r:id="rId8"/>
    <p:sldId id="272" r:id="rId9"/>
    <p:sldId id="263" r:id="rId10"/>
    <p:sldId id="270" r:id="rId11"/>
    <p:sldId id="271" r:id="rId12"/>
    <p:sldId id="273" r:id="rId13"/>
    <p:sldId id="275" r:id="rId14"/>
    <p:sldId id="276" r:id="rId15"/>
    <p:sldId id="277" r:id="rId16"/>
    <p:sldId id="278" r:id="rId17"/>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94660"/>
  </p:normalViewPr>
  <p:slideViewPr>
    <p:cSldViewPr snapToGrid="0">
      <p:cViewPr varScale="1">
        <p:scale>
          <a:sx n="50" d="100"/>
          <a:sy n="50" d="100"/>
        </p:scale>
        <p:origin x="103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D40447A9-00CC-C82B-D2E7-998BE83FD3E9}"/>
              </a:ext>
            </a:extLst>
          </p:cNvPr>
          <p:cNvSpPr txBox="1">
            <a:spLocks noGrp="1"/>
          </p:cNvSpPr>
          <p:nvPr>
            <p:ph type="dt" sz="half" idx="10"/>
          </p:nvPr>
        </p:nvSpPr>
        <p:spPr>
          <a:ln/>
        </p:spPr>
        <p:txBody>
          <a:bodyPr/>
          <a:lstStyle>
            <a:lvl1pPr>
              <a:defRPr/>
            </a:lvl1pPr>
          </a:lstStyle>
          <a:p>
            <a:pPr>
              <a:defRPr/>
            </a:pPr>
            <a:fld id="{C7076211-BF5D-4265-89E7-FE9A42784840}" type="datetime1">
              <a:rPr/>
              <a:pPr>
                <a:defRPr/>
              </a:pPr>
              <a:t>21/02/2026</a:t>
            </a:fld>
            <a:endParaRPr/>
          </a:p>
        </p:txBody>
      </p:sp>
      <p:sp>
        <p:nvSpPr>
          <p:cNvPr id="5" name="Footer Placeholder 4">
            <a:extLst>
              <a:ext uri="{FF2B5EF4-FFF2-40B4-BE49-F238E27FC236}">
                <a16:creationId xmlns:a16="http://schemas.microsoft.com/office/drawing/2014/main" id="{8FAA3E24-446E-187D-1833-B89E8FD4B010}"/>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D5821A6C-BC95-8BA0-396D-F7AC9D08DF02}"/>
              </a:ext>
            </a:extLst>
          </p:cNvPr>
          <p:cNvSpPr txBox="1">
            <a:spLocks noGrp="1"/>
          </p:cNvSpPr>
          <p:nvPr>
            <p:ph type="sldNum" sz="quarter" idx="12"/>
          </p:nvPr>
        </p:nvSpPr>
        <p:spPr>
          <a:ln/>
        </p:spPr>
        <p:txBody>
          <a:bodyPr/>
          <a:lstStyle>
            <a:lvl1pPr>
              <a:defRPr/>
            </a:lvl1pPr>
          </a:lstStyle>
          <a:p>
            <a:fld id="{F70030C7-1352-418A-8B85-6655E98FA1AE}" type="slidenum">
              <a:rPr lang="en-GB" altLang="en-US"/>
              <a:pPr/>
              <a:t>‹#›</a:t>
            </a:fld>
            <a:endParaRPr lang="en-GB" altLang="en-US"/>
          </a:p>
        </p:txBody>
      </p:sp>
    </p:spTree>
    <p:extLst>
      <p:ext uri="{BB962C8B-B14F-4D97-AF65-F5344CB8AC3E}">
        <p14:creationId xmlns:p14="http://schemas.microsoft.com/office/powerpoint/2010/main" val="23706258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A72430-B8D7-C33D-4151-420FB27B1084}"/>
              </a:ext>
            </a:extLst>
          </p:cNvPr>
          <p:cNvSpPr txBox="1">
            <a:spLocks noGrp="1"/>
          </p:cNvSpPr>
          <p:nvPr>
            <p:ph type="dt" sz="half" idx="10"/>
          </p:nvPr>
        </p:nvSpPr>
        <p:spPr>
          <a:ln/>
        </p:spPr>
        <p:txBody>
          <a:bodyPr/>
          <a:lstStyle>
            <a:lvl1pPr>
              <a:defRPr/>
            </a:lvl1pPr>
          </a:lstStyle>
          <a:p>
            <a:pPr>
              <a:defRPr/>
            </a:pPr>
            <a:fld id="{6F83E135-69B5-45FB-ACB1-939EB6348BBD}" type="datetime1">
              <a:rPr/>
              <a:pPr>
                <a:defRPr/>
              </a:pPr>
              <a:t>21/02/2026</a:t>
            </a:fld>
            <a:endParaRPr/>
          </a:p>
        </p:txBody>
      </p:sp>
      <p:sp>
        <p:nvSpPr>
          <p:cNvPr id="5" name="Footer Placeholder 4">
            <a:extLst>
              <a:ext uri="{FF2B5EF4-FFF2-40B4-BE49-F238E27FC236}">
                <a16:creationId xmlns:a16="http://schemas.microsoft.com/office/drawing/2014/main" id="{BF7267CD-C7E3-DA4B-CBBE-0F6C8A8A1274}"/>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F4E2D11D-F220-85D0-1E2C-9A85F058C881}"/>
              </a:ext>
            </a:extLst>
          </p:cNvPr>
          <p:cNvSpPr txBox="1">
            <a:spLocks noGrp="1"/>
          </p:cNvSpPr>
          <p:nvPr>
            <p:ph type="sldNum" sz="quarter" idx="12"/>
          </p:nvPr>
        </p:nvSpPr>
        <p:spPr>
          <a:ln/>
        </p:spPr>
        <p:txBody>
          <a:bodyPr/>
          <a:lstStyle>
            <a:lvl1pPr>
              <a:defRPr/>
            </a:lvl1pPr>
          </a:lstStyle>
          <a:p>
            <a:fld id="{D5A337DA-D92A-4D4C-AA3F-06D723559073}" type="slidenum">
              <a:rPr lang="en-GB" altLang="en-US"/>
              <a:pPr/>
              <a:t>‹#›</a:t>
            </a:fld>
            <a:endParaRPr lang="en-GB" altLang="en-US"/>
          </a:p>
        </p:txBody>
      </p:sp>
    </p:spTree>
    <p:extLst>
      <p:ext uri="{BB962C8B-B14F-4D97-AF65-F5344CB8AC3E}">
        <p14:creationId xmlns:p14="http://schemas.microsoft.com/office/powerpoint/2010/main" val="172474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C4D391-C775-B8DB-1F3E-34D373576E80}"/>
              </a:ext>
            </a:extLst>
          </p:cNvPr>
          <p:cNvSpPr txBox="1">
            <a:spLocks noGrp="1"/>
          </p:cNvSpPr>
          <p:nvPr>
            <p:ph type="dt" sz="half" idx="10"/>
          </p:nvPr>
        </p:nvSpPr>
        <p:spPr>
          <a:ln/>
        </p:spPr>
        <p:txBody>
          <a:bodyPr/>
          <a:lstStyle>
            <a:lvl1pPr>
              <a:defRPr/>
            </a:lvl1pPr>
          </a:lstStyle>
          <a:p>
            <a:pPr>
              <a:defRPr/>
            </a:pPr>
            <a:fld id="{025F483C-672F-482A-8C93-DB7D38883105}" type="datetime1">
              <a:rPr/>
              <a:pPr>
                <a:defRPr/>
              </a:pPr>
              <a:t>21/02/2026</a:t>
            </a:fld>
            <a:endParaRPr/>
          </a:p>
        </p:txBody>
      </p:sp>
      <p:sp>
        <p:nvSpPr>
          <p:cNvPr id="5" name="Footer Placeholder 4">
            <a:extLst>
              <a:ext uri="{FF2B5EF4-FFF2-40B4-BE49-F238E27FC236}">
                <a16:creationId xmlns:a16="http://schemas.microsoft.com/office/drawing/2014/main" id="{EDBDED46-51C5-0AF1-3126-2C82C7683D74}"/>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F835CDA0-2228-74E0-FD50-3503AB34410A}"/>
              </a:ext>
            </a:extLst>
          </p:cNvPr>
          <p:cNvSpPr txBox="1">
            <a:spLocks noGrp="1"/>
          </p:cNvSpPr>
          <p:nvPr>
            <p:ph type="sldNum" sz="quarter" idx="12"/>
          </p:nvPr>
        </p:nvSpPr>
        <p:spPr>
          <a:ln/>
        </p:spPr>
        <p:txBody>
          <a:bodyPr/>
          <a:lstStyle>
            <a:lvl1pPr>
              <a:defRPr/>
            </a:lvl1pPr>
          </a:lstStyle>
          <a:p>
            <a:fld id="{779144D4-CB07-4222-9B29-3725E611763F}" type="slidenum">
              <a:rPr lang="en-GB" altLang="en-US"/>
              <a:pPr/>
              <a:t>‹#›</a:t>
            </a:fld>
            <a:endParaRPr lang="en-GB" altLang="en-US"/>
          </a:p>
        </p:txBody>
      </p:sp>
    </p:spTree>
    <p:extLst>
      <p:ext uri="{BB962C8B-B14F-4D97-AF65-F5344CB8AC3E}">
        <p14:creationId xmlns:p14="http://schemas.microsoft.com/office/powerpoint/2010/main" val="190270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F3D1B1-5470-B05C-6042-D5C072602836}"/>
              </a:ext>
            </a:extLst>
          </p:cNvPr>
          <p:cNvSpPr txBox="1">
            <a:spLocks noGrp="1"/>
          </p:cNvSpPr>
          <p:nvPr>
            <p:ph type="dt" sz="half" idx="10"/>
          </p:nvPr>
        </p:nvSpPr>
        <p:spPr>
          <a:ln/>
        </p:spPr>
        <p:txBody>
          <a:bodyPr/>
          <a:lstStyle>
            <a:lvl1pPr>
              <a:defRPr/>
            </a:lvl1pPr>
          </a:lstStyle>
          <a:p>
            <a:pPr>
              <a:defRPr/>
            </a:pPr>
            <a:fld id="{DFB5B653-E2F5-4C00-B4C6-F8292D5BC2F5}" type="datetime1">
              <a:rPr/>
              <a:pPr>
                <a:defRPr/>
              </a:pPr>
              <a:t>21/02/2026</a:t>
            </a:fld>
            <a:endParaRPr/>
          </a:p>
        </p:txBody>
      </p:sp>
      <p:sp>
        <p:nvSpPr>
          <p:cNvPr id="5" name="Footer Placeholder 4">
            <a:extLst>
              <a:ext uri="{FF2B5EF4-FFF2-40B4-BE49-F238E27FC236}">
                <a16:creationId xmlns:a16="http://schemas.microsoft.com/office/drawing/2014/main" id="{1BE08471-A1B5-C06A-EA04-875EA1DE1A97}"/>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4A1CAE53-C7CC-BF08-2001-FF582A38C4B7}"/>
              </a:ext>
            </a:extLst>
          </p:cNvPr>
          <p:cNvSpPr txBox="1">
            <a:spLocks noGrp="1"/>
          </p:cNvSpPr>
          <p:nvPr>
            <p:ph type="sldNum" sz="quarter" idx="12"/>
          </p:nvPr>
        </p:nvSpPr>
        <p:spPr>
          <a:ln/>
        </p:spPr>
        <p:txBody>
          <a:bodyPr/>
          <a:lstStyle>
            <a:lvl1pPr>
              <a:defRPr/>
            </a:lvl1pPr>
          </a:lstStyle>
          <a:p>
            <a:fld id="{05420B77-54B5-454A-9AB4-4C0899368E50}" type="slidenum">
              <a:rPr lang="en-GB" altLang="en-US"/>
              <a:pPr/>
              <a:t>‹#›</a:t>
            </a:fld>
            <a:endParaRPr lang="en-GB" altLang="en-US"/>
          </a:p>
        </p:txBody>
      </p:sp>
    </p:spTree>
    <p:extLst>
      <p:ext uri="{BB962C8B-B14F-4D97-AF65-F5344CB8AC3E}">
        <p14:creationId xmlns:p14="http://schemas.microsoft.com/office/powerpoint/2010/main" val="155077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9BBA23C-B483-2D1F-A301-4D21295970E6}"/>
              </a:ext>
            </a:extLst>
          </p:cNvPr>
          <p:cNvSpPr txBox="1">
            <a:spLocks noGrp="1"/>
          </p:cNvSpPr>
          <p:nvPr>
            <p:ph type="dt" sz="half" idx="10"/>
          </p:nvPr>
        </p:nvSpPr>
        <p:spPr>
          <a:ln/>
        </p:spPr>
        <p:txBody>
          <a:bodyPr/>
          <a:lstStyle>
            <a:lvl1pPr>
              <a:defRPr/>
            </a:lvl1pPr>
          </a:lstStyle>
          <a:p>
            <a:pPr>
              <a:defRPr/>
            </a:pPr>
            <a:fld id="{9AAAE7F9-BAF5-4692-BF20-4CD11EC9DCE5}" type="datetime1">
              <a:rPr/>
              <a:pPr>
                <a:defRPr/>
              </a:pPr>
              <a:t>21/02/2026</a:t>
            </a:fld>
            <a:endParaRPr/>
          </a:p>
        </p:txBody>
      </p:sp>
      <p:sp>
        <p:nvSpPr>
          <p:cNvPr id="5" name="Footer Placeholder 4">
            <a:extLst>
              <a:ext uri="{FF2B5EF4-FFF2-40B4-BE49-F238E27FC236}">
                <a16:creationId xmlns:a16="http://schemas.microsoft.com/office/drawing/2014/main" id="{9B7FEA26-720A-DE76-4E83-B3F298A9EA77}"/>
              </a:ext>
            </a:extLst>
          </p:cNvPr>
          <p:cNvSpPr txBox="1">
            <a:spLocks noGrp="1"/>
          </p:cNvSpPr>
          <p:nvPr>
            <p:ph type="ftr" sz="quarter" idx="11"/>
          </p:nvPr>
        </p:nvSpPr>
        <p:spPr>
          <a:ln/>
        </p:spPr>
        <p:txBody>
          <a:bodyPr/>
          <a:lstStyle>
            <a:lvl1pPr>
              <a:defRPr/>
            </a:lvl1pPr>
          </a:lstStyle>
          <a:p>
            <a:pPr>
              <a:defRPr/>
            </a:pPr>
            <a:endParaRPr/>
          </a:p>
        </p:txBody>
      </p:sp>
      <p:sp>
        <p:nvSpPr>
          <p:cNvPr id="6" name="Slide Number Placeholder 5">
            <a:extLst>
              <a:ext uri="{FF2B5EF4-FFF2-40B4-BE49-F238E27FC236}">
                <a16:creationId xmlns:a16="http://schemas.microsoft.com/office/drawing/2014/main" id="{5CCA52B3-264D-9A30-F33C-D2595AB41B59}"/>
              </a:ext>
            </a:extLst>
          </p:cNvPr>
          <p:cNvSpPr txBox="1">
            <a:spLocks noGrp="1"/>
          </p:cNvSpPr>
          <p:nvPr>
            <p:ph type="sldNum" sz="quarter" idx="12"/>
          </p:nvPr>
        </p:nvSpPr>
        <p:spPr>
          <a:ln/>
        </p:spPr>
        <p:txBody>
          <a:bodyPr/>
          <a:lstStyle>
            <a:lvl1pPr>
              <a:defRPr/>
            </a:lvl1pPr>
          </a:lstStyle>
          <a:p>
            <a:fld id="{3968BDAD-FEFB-46C2-B60D-30956EDA2B36}" type="slidenum">
              <a:rPr lang="en-GB" altLang="en-US"/>
              <a:pPr/>
              <a:t>‹#›</a:t>
            </a:fld>
            <a:endParaRPr lang="en-GB" altLang="en-US"/>
          </a:p>
        </p:txBody>
      </p:sp>
    </p:spTree>
    <p:extLst>
      <p:ext uri="{BB962C8B-B14F-4D97-AF65-F5344CB8AC3E}">
        <p14:creationId xmlns:p14="http://schemas.microsoft.com/office/powerpoint/2010/main" val="221309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1F92408A-120C-AA53-F49F-38DE26CE5603}"/>
              </a:ext>
            </a:extLst>
          </p:cNvPr>
          <p:cNvSpPr txBox="1">
            <a:spLocks noGrp="1"/>
          </p:cNvSpPr>
          <p:nvPr>
            <p:ph type="dt" sz="half" idx="10"/>
          </p:nvPr>
        </p:nvSpPr>
        <p:spPr>
          <a:ln/>
        </p:spPr>
        <p:txBody>
          <a:bodyPr/>
          <a:lstStyle>
            <a:lvl1pPr>
              <a:defRPr/>
            </a:lvl1pPr>
          </a:lstStyle>
          <a:p>
            <a:pPr>
              <a:defRPr/>
            </a:pPr>
            <a:fld id="{48334554-C4B7-406A-9D51-2156539E0D8C}" type="datetime1">
              <a:rPr/>
              <a:pPr>
                <a:defRPr/>
              </a:pPr>
              <a:t>21/02/2026</a:t>
            </a:fld>
            <a:endParaRPr/>
          </a:p>
        </p:txBody>
      </p:sp>
      <p:sp>
        <p:nvSpPr>
          <p:cNvPr id="6" name="Footer Placeholder 4">
            <a:extLst>
              <a:ext uri="{FF2B5EF4-FFF2-40B4-BE49-F238E27FC236}">
                <a16:creationId xmlns:a16="http://schemas.microsoft.com/office/drawing/2014/main" id="{2D08E4D4-960C-2B91-72F3-F7B3B1EF600C}"/>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3B563E99-FFB9-ADD2-EE93-EC8F5B7C9E82}"/>
              </a:ext>
            </a:extLst>
          </p:cNvPr>
          <p:cNvSpPr txBox="1">
            <a:spLocks noGrp="1"/>
          </p:cNvSpPr>
          <p:nvPr>
            <p:ph type="sldNum" sz="quarter" idx="12"/>
          </p:nvPr>
        </p:nvSpPr>
        <p:spPr>
          <a:ln/>
        </p:spPr>
        <p:txBody>
          <a:bodyPr/>
          <a:lstStyle>
            <a:lvl1pPr>
              <a:defRPr/>
            </a:lvl1pPr>
          </a:lstStyle>
          <a:p>
            <a:fld id="{60B021AE-8714-4B16-B357-8984AA2C594B}" type="slidenum">
              <a:rPr lang="en-GB" altLang="en-US"/>
              <a:pPr/>
              <a:t>‹#›</a:t>
            </a:fld>
            <a:endParaRPr lang="en-GB" altLang="en-US"/>
          </a:p>
        </p:txBody>
      </p:sp>
    </p:spTree>
    <p:extLst>
      <p:ext uri="{BB962C8B-B14F-4D97-AF65-F5344CB8AC3E}">
        <p14:creationId xmlns:p14="http://schemas.microsoft.com/office/powerpoint/2010/main" val="286440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C051A282-D43C-1699-966E-3226E4C68235}"/>
              </a:ext>
            </a:extLst>
          </p:cNvPr>
          <p:cNvSpPr txBox="1">
            <a:spLocks noGrp="1"/>
          </p:cNvSpPr>
          <p:nvPr>
            <p:ph type="dt" sz="half" idx="10"/>
          </p:nvPr>
        </p:nvSpPr>
        <p:spPr>
          <a:ln/>
        </p:spPr>
        <p:txBody>
          <a:bodyPr/>
          <a:lstStyle>
            <a:lvl1pPr>
              <a:defRPr/>
            </a:lvl1pPr>
          </a:lstStyle>
          <a:p>
            <a:pPr>
              <a:defRPr/>
            </a:pPr>
            <a:fld id="{167C3C4D-2C78-4C3D-B0F9-71359E8E2E6F}" type="datetime1">
              <a:rPr/>
              <a:pPr>
                <a:defRPr/>
              </a:pPr>
              <a:t>21/02/2026</a:t>
            </a:fld>
            <a:endParaRPr/>
          </a:p>
        </p:txBody>
      </p:sp>
      <p:sp>
        <p:nvSpPr>
          <p:cNvPr id="8" name="Footer Placeholder 4">
            <a:extLst>
              <a:ext uri="{FF2B5EF4-FFF2-40B4-BE49-F238E27FC236}">
                <a16:creationId xmlns:a16="http://schemas.microsoft.com/office/drawing/2014/main" id="{F6D2F5F0-57E5-26A3-BF96-DCA39A94E873}"/>
              </a:ext>
            </a:extLst>
          </p:cNvPr>
          <p:cNvSpPr txBox="1">
            <a:spLocks noGrp="1"/>
          </p:cNvSpPr>
          <p:nvPr>
            <p:ph type="ftr" sz="quarter" idx="11"/>
          </p:nvPr>
        </p:nvSpPr>
        <p:spPr>
          <a:ln/>
        </p:spPr>
        <p:txBody>
          <a:bodyPr/>
          <a:lstStyle>
            <a:lvl1pPr>
              <a:defRPr/>
            </a:lvl1pPr>
          </a:lstStyle>
          <a:p>
            <a:pPr>
              <a:defRPr/>
            </a:pPr>
            <a:endParaRPr/>
          </a:p>
        </p:txBody>
      </p:sp>
      <p:sp>
        <p:nvSpPr>
          <p:cNvPr id="9" name="Slide Number Placeholder 5">
            <a:extLst>
              <a:ext uri="{FF2B5EF4-FFF2-40B4-BE49-F238E27FC236}">
                <a16:creationId xmlns:a16="http://schemas.microsoft.com/office/drawing/2014/main" id="{B5FD0BE7-6B61-786D-970B-FE681A5A226F}"/>
              </a:ext>
            </a:extLst>
          </p:cNvPr>
          <p:cNvSpPr txBox="1">
            <a:spLocks noGrp="1"/>
          </p:cNvSpPr>
          <p:nvPr>
            <p:ph type="sldNum" sz="quarter" idx="12"/>
          </p:nvPr>
        </p:nvSpPr>
        <p:spPr>
          <a:ln/>
        </p:spPr>
        <p:txBody>
          <a:bodyPr/>
          <a:lstStyle>
            <a:lvl1pPr>
              <a:defRPr/>
            </a:lvl1pPr>
          </a:lstStyle>
          <a:p>
            <a:fld id="{22F1D0CA-852D-445E-BAB9-9D0702E9C279}" type="slidenum">
              <a:rPr lang="en-GB" altLang="en-US"/>
              <a:pPr/>
              <a:t>‹#›</a:t>
            </a:fld>
            <a:endParaRPr lang="en-GB" altLang="en-US"/>
          </a:p>
        </p:txBody>
      </p:sp>
    </p:spTree>
    <p:extLst>
      <p:ext uri="{BB962C8B-B14F-4D97-AF65-F5344CB8AC3E}">
        <p14:creationId xmlns:p14="http://schemas.microsoft.com/office/powerpoint/2010/main" val="413473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3">
            <a:extLst>
              <a:ext uri="{FF2B5EF4-FFF2-40B4-BE49-F238E27FC236}">
                <a16:creationId xmlns:a16="http://schemas.microsoft.com/office/drawing/2014/main" id="{E050092A-72FE-8C11-8DC5-9D0CE8D01F19}"/>
              </a:ext>
            </a:extLst>
          </p:cNvPr>
          <p:cNvSpPr txBox="1">
            <a:spLocks noGrp="1"/>
          </p:cNvSpPr>
          <p:nvPr>
            <p:ph type="dt" sz="half" idx="10"/>
          </p:nvPr>
        </p:nvSpPr>
        <p:spPr>
          <a:ln/>
        </p:spPr>
        <p:txBody>
          <a:bodyPr/>
          <a:lstStyle>
            <a:lvl1pPr>
              <a:defRPr/>
            </a:lvl1pPr>
          </a:lstStyle>
          <a:p>
            <a:pPr>
              <a:defRPr/>
            </a:pPr>
            <a:fld id="{317C9C63-546E-4600-AA0F-7C2B4636184E}" type="datetime1">
              <a:rPr/>
              <a:pPr>
                <a:defRPr/>
              </a:pPr>
              <a:t>21/02/2026</a:t>
            </a:fld>
            <a:endParaRPr/>
          </a:p>
        </p:txBody>
      </p:sp>
      <p:sp>
        <p:nvSpPr>
          <p:cNvPr id="4" name="Footer Placeholder 4">
            <a:extLst>
              <a:ext uri="{FF2B5EF4-FFF2-40B4-BE49-F238E27FC236}">
                <a16:creationId xmlns:a16="http://schemas.microsoft.com/office/drawing/2014/main" id="{D8B6C085-1792-7F4D-5C42-C0B91DF4B435}"/>
              </a:ext>
            </a:extLst>
          </p:cNvPr>
          <p:cNvSpPr txBox="1">
            <a:spLocks noGrp="1"/>
          </p:cNvSpPr>
          <p:nvPr>
            <p:ph type="ftr" sz="quarter" idx="11"/>
          </p:nvPr>
        </p:nvSpPr>
        <p:spPr>
          <a:ln/>
        </p:spPr>
        <p:txBody>
          <a:bodyPr/>
          <a:lstStyle>
            <a:lvl1pPr>
              <a:defRPr/>
            </a:lvl1pPr>
          </a:lstStyle>
          <a:p>
            <a:pPr>
              <a:defRPr/>
            </a:pPr>
            <a:endParaRPr/>
          </a:p>
        </p:txBody>
      </p:sp>
      <p:sp>
        <p:nvSpPr>
          <p:cNvPr id="5" name="Slide Number Placeholder 5">
            <a:extLst>
              <a:ext uri="{FF2B5EF4-FFF2-40B4-BE49-F238E27FC236}">
                <a16:creationId xmlns:a16="http://schemas.microsoft.com/office/drawing/2014/main" id="{5312212B-CBC3-9002-3DCA-B9ED7933BF22}"/>
              </a:ext>
            </a:extLst>
          </p:cNvPr>
          <p:cNvSpPr txBox="1">
            <a:spLocks noGrp="1"/>
          </p:cNvSpPr>
          <p:nvPr>
            <p:ph type="sldNum" sz="quarter" idx="12"/>
          </p:nvPr>
        </p:nvSpPr>
        <p:spPr>
          <a:ln/>
        </p:spPr>
        <p:txBody>
          <a:bodyPr/>
          <a:lstStyle>
            <a:lvl1pPr>
              <a:defRPr/>
            </a:lvl1pPr>
          </a:lstStyle>
          <a:p>
            <a:fld id="{41B1F3FE-EF93-449B-BA85-C5F208C218AD}" type="slidenum">
              <a:rPr lang="en-GB" altLang="en-US"/>
              <a:pPr/>
              <a:t>‹#›</a:t>
            </a:fld>
            <a:endParaRPr lang="en-GB" altLang="en-US"/>
          </a:p>
        </p:txBody>
      </p:sp>
    </p:spTree>
    <p:extLst>
      <p:ext uri="{BB962C8B-B14F-4D97-AF65-F5344CB8AC3E}">
        <p14:creationId xmlns:p14="http://schemas.microsoft.com/office/powerpoint/2010/main" val="21386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EE6A1E-E4BB-2B18-5797-2079C4A1AE93}"/>
              </a:ext>
            </a:extLst>
          </p:cNvPr>
          <p:cNvSpPr txBox="1">
            <a:spLocks noGrp="1"/>
          </p:cNvSpPr>
          <p:nvPr>
            <p:ph type="dt" sz="half" idx="10"/>
          </p:nvPr>
        </p:nvSpPr>
        <p:spPr>
          <a:ln/>
        </p:spPr>
        <p:txBody>
          <a:bodyPr/>
          <a:lstStyle>
            <a:lvl1pPr>
              <a:defRPr/>
            </a:lvl1pPr>
          </a:lstStyle>
          <a:p>
            <a:pPr>
              <a:defRPr/>
            </a:pPr>
            <a:fld id="{FC8B71C0-315F-4535-BFD3-7EB0546A6ED5}" type="datetime1">
              <a:rPr/>
              <a:pPr>
                <a:defRPr/>
              </a:pPr>
              <a:t>21/02/2026</a:t>
            </a:fld>
            <a:endParaRPr/>
          </a:p>
        </p:txBody>
      </p:sp>
      <p:sp>
        <p:nvSpPr>
          <p:cNvPr id="3" name="Footer Placeholder 4">
            <a:extLst>
              <a:ext uri="{FF2B5EF4-FFF2-40B4-BE49-F238E27FC236}">
                <a16:creationId xmlns:a16="http://schemas.microsoft.com/office/drawing/2014/main" id="{D4252BBC-A380-281D-98E5-E6CBBA6A6FE1}"/>
              </a:ext>
            </a:extLst>
          </p:cNvPr>
          <p:cNvSpPr txBox="1">
            <a:spLocks noGrp="1"/>
          </p:cNvSpPr>
          <p:nvPr>
            <p:ph type="ftr" sz="quarter" idx="11"/>
          </p:nvPr>
        </p:nvSpPr>
        <p:spPr>
          <a:ln/>
        </p:spPr>
        <p:txBody>
          <a:bodyPr/>
          <a:lstStyle>
            <a:lvl1pPr>
              <a:defRPr/>
            </a:lvl1pPr>
          </a:lstStyle>
          <a:p>
            <a:pPr>
              <a:defRPr/>
            </a:pPr>
            <a:endParaRPr/>
          </a:p>
        </p:txBody>
      </p:sp>
      <p:sp>
        <p:nvSpPr>
          <p:cNvPr id="4" name="Slide Number Placeholder 5">
            <a:extLst>
              <a:ext uri="{FF2B5EF4-FFF2-40B4-BE49-F238E27FC236}">
                <a16:creationId xmlns:a16="http://schemas.microsoft.com/office/drawing/2014/main" id="{75A17CC3-7DBA-0FB8-F513-2633819A2DAA}"/>
              </a:ext>
            </a:extLst>
          </p:cNvPr>
          <p:cNvSpPr txBox="1">
            <a:spLocks noGrp="1"/>
          </p:cNvSpPr>
          <p:nvPr>
            <p:ph type="sldNum" sz="quarter" idx="12"/>
          </p:nvPr>
        </p:nvSpPr>
        <p:spPr>
          <a:ln/>
        </p:spPr>
        <p:txBody>
          <a:bodyPr/>
          <a:lstStyle>
            <a:lvl1pPr>
              <a:defRPr/>
            </a:lvl1pPr>
          </a:lstStyle>
          <a:p>
            <a:fld id="{4DDD8C3D-CA93-4272-80D2-DAC24D4C6A3B}" type="slidenum">
              <a:rPr lang="en-GB" altLang="en-US"/>
              <a:pPr/>
              <a:t>‹#›</a:t>
            </a:fld>
            <a:endParaRPr lang="en-GB" altLang="en-US"/>
          </a:p>
        </p:txBody>
      </p:sp>
    </p:spTree>
    <p:extLst>
      <p:ext uri="{BB962C8B-B14F-4D97-AF65-F5344CB8AC3E}">
        <p14:creationId xmlns:p14="http://schemas.microsoft.com/office/powerpoint/2010/main" val="268912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3">
            <a:extLst>
              <a:ext uri="{FF2B5EF4-FFF2-40B4-BE49-F238E27FC236}">
                <a16:creationId xmlns:a16="http://schemas.microsoft.com/office/drawing/2014/main" id="{BB772D75-8098-45C8-9021-8BFED3D4E700}"/>
              </a:ext>
            </a:extLst>
          </p:cNvPr>
          <p:cNvSpPr txBox="1">
            <a:spLocks noGrp="1"/>
          </p:cNvSpPr>
          <p:nvPr>
            <p:ph type="dt" sz="half" idx="10"/>
          </p:nvPr>
        </p:nvSpPr>
        <p:spPr>
          <a:ln/>
        </p:spPr>
        <p:txBody>
          <a:bodyPr/>
          <a:lstStyle>
            <a:lvl1pPr>
              <a:defRPr/>
            </a:lvl1pPr>
          </a:lstStyle>
          <a:p>
            <a:pPr>
              <a:defRPr/>
            </a:pPr>
            <a:fld id="{E505C1FD-50F7-4A1C-B171-7FE684DBFA76}" type="datetime1">
              <a:rPr/>
              <a:pPr>
                <a:defRPr/>
              </a:pPr>
              <a:t>21/02/2026</a:t>
            </a:fld>
            <a:endParaRPr/>
          </a:p>
        </p:txBody>
      </p:sp>
      <p:sp>
        <p:nvSpPr>
          <p:cNvPr id="6" name="Footer Placeholder 4">
            <a:extLst>
              <a:ext uri="{FF2B5EF4-FFF2-40B4-BE49-F238E27FC236}">
                <a16:creationId xmlns:a16="http://schemas.microsoft.com/office/drawing/2014/main" id="{E19CDD87-1EBF-1A1D-5240-DF334F2F55A0}"/>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16DB3A1D-0FEE-3CAF-0460-C02A67FBE434}"/>
              </a:ext>
            </a:extLst>
          </p:cNvPr>
          <p:cNvSpPr txBox="1">
            <a:spLocks noGrp="1"/>
          </p:cNvSpPr>
          <p:nvPr>
            <p:ph type="sldNum" sz="quarter" idx="12"/>
          </p:nvPr>
        </p:nvSpPr>
        <p:spPr>
          <a:ln/>
        </p:spPr>
        <p:txBody>
          <a:bodyPr/>
          <a:lstStyle>
            <a:lvl1pPr>
              <a:defRPr/>
            </a:lvl1pPr>
          </a:lstStyle>
          <a:p>
            <a:fld id="{B1E48E6C-DF74-4CE1-A8D6-8F67B3AE957C}" type="slidenum">
              <a:rPr lang="en-GB" altLang="en-US"/>
              <a:pPr/>
              <a:t>‹#›</a:t>
            </a:fld>
            <a:endParaRPr lang="en-GB" altLang="en-US"/>
          </a:p>
        </p:txBody>
      </p:sp>
    </p:spTree>
    <p:extLst>
      <p:ext uri="{BB962C8B-B14F-4D97-AF65-F5344CB8AC3E}">
        <p14:creationId xmlns:p14="http://schemas.microsoft.com/office/powerpoint/2010/main" val="31351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p:cNvSpPr txBox="1">
            <a:spLocks noGrp="1"/>
          </p:cNvSpPr>
          <p:nvPr>
            <p:ph type="pic" idx="1"/>
          </p:nvPr>
        </p:nvSpPr>
        <p:spPr>
          <a:xfrm>
            <a:off x="5183184" y="987423"/>
            <a:ext cx="6172200" cy="4873623"/>
          </a:xfrm>
        </p:spPr>
        <p:txBody>
          <a:bodyPr>
            <a:normAutofit/>
          </a:bodyPr>
          <a:lstStyle>
            <a:lvl1pPr marL="0" indent="0">
              <a:buNone/>
              <a:defRPr lang="en-GB" sz="3200"/>
            </a:lvl1pPr>
          </a:lstStyle>
          <a:p>
            <a:pPr lvl="0"/>
            <a:r>
              <a:rPr lang="en-US" noProof="0"/>
              <a:t>Click icon to add picture</a:t>
            </a:r>
            <a:endParaRPr lang="en-GB" noProof="0"/>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3">
            <a:extLst>
              <a:ext uri="{FF2B5EF4-FFF2-40B4-BE49-F238E27FC236}">
                <a16:creationId xmlns:a16="http://schemas.microsoft.com/office/drawing/2014/main" id="{3FBD9EBB-015F-E7C9-71FC-64F602C2BE7A}"/>
              </a:ext>
            </a:extLst>
          </p:cNvPr>
          <p:cNvSpPr txBox="1">
            <a:spLocks noGrp="1"/>
          </p:cNvSpPr>
          <p:nvPr>
            <p:ph type="dt" sz="half" idx="10"/>
          </p:nvPr>
        </p:nvSpPr>
        <p:spPr>
          <a:ln/>
        </p:spPr>
        <p:txBody>
          <a:bodyPr/>
          <a:lstStyle>
            <a:lvl1pPr>
              <a:defRPr/>
            </a:lvl1pPr>
          </a:lstStyle>
          <a:p>
            <a:pPr>
              <a:defRPr/>
            </a:pPr>
            <a:fld id="{E8672ED5-27C7-4430-AEC3-4156EB3F152A}" type="datetime1">
              <a:rPr/>
              <a:pPr>
                <a:defRPr/>
              </a:pPr>
              <a:t>21/02/2026</a:t>
            </a:fld>
            <a:endParaRPr/>
          </a:p>
        </p:txBody>
      </p:sp>
      <p:sp>
        <p:nvSpPr>
          <p:cNvPr id="6" name="Footer Placeholder 4">
            <a:extLst>
              <a:ext uri="{FF2B5EF4-FFF2-40B4-BE49-F238E27FC236}">
                <a16:creationId xmlns:a16="http://schemas.microsoft.com/office/drawing/2014/main" id="{545AAB6F-1D03-C5E1-3EB5-F753CFBA6500}"/>
              </a:ext>
            </a:extLst>
          </p:cNvPr>
          <p:cNvSpPr txBox="1">
            <a:spLocks noGrp="1"/>
          </p:cNvSpPr>
          <p:nvPr>
            <p:ph type="ftr" sz="quarter" idx="11"/>
          </p:nvPr>
        </p:nvSpPr>
        <p:spPr>
          <a:ln/>
        </p:spPr>
        <p:txBody>
          <a:bodyPr/>
          <a:lstStyle>
            <a:lvl1pPr>
              <a:defRPr/>
            </a:lvl1pPr>
          </a:lstStyle>
          <a:p>
            <a:pPr>
              <a:defRPr/>
            </a:pPr>
            <a:endParaRPr/>
          </a:p>
        </p:txBody>
      </p:sp>
      <p:sp>
        <p:nvSpPr>
          <p:cNvPr id="7" name="Slide Number Placeholder 5">
            <a:extLst>
              <a:ext uri="{FF2B5EF4-FFF2-40B4-BE49-F238E27FC236}">
                <a16:creationId xmlns:a16="http://schemas.microsoft.com/office/drawing/2014/main" id="{AA0B163E-5816-C9BD-8A38-99D3CE67F78D}"/>
              </a:ext>
            </a:extLst>
          </p:cNvPr>
          <p:cNvSpPr txBox="1">
            <a:spLocks noGrp="1"/>
          </p:cNvSpPr>
          <p:nvPr>
            <p:ph type="sldNum" sz="quarter" idx="12"/>
          </p:nvPr>
        </p:nvSpPr>
        <p:spPr>
          <a:ln/>
        </p:spPr>
        <p:txBody>
          <a:bodyPr/>
          <a:lstStyle>
            <a:lvl1pPr>
              <a:defRPr/>
            </a:lvl1pPr>
          </a:lstStyle>
          <a:p>
            <a:fld id="{62748BCD-24AA-4162-A4F5-6AA77915582B}" type="slidenum">
              <a:rPr lang="en-GB" altLang="en-US"/>
              <a:pPr/>
              <a:t>‹#›</a:t>
            </a:fld>
            <a:endParaRPr lang="en-GB" altLang="en-US"/>
          </a:p>
        </p:txBody>
      </p:sp>
    </p:spTree>
    <p:extLst>
      <p:ext uri="{BB962C8B-B14F-4D97-AF65-F5344CB8AC3E}">
        <p14:creationId xmlns:p14="http://schemas.microsoft.com/office/powerpoint/2010/main" val="4102614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960D3F-1C39-A984-B45D-FBFBC0B22445}"/>
              </a:ext>
            </a:extLst>
          </p:cNvPr>
          <p:cNvSpPr txBox="1">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D2E3FDFB-4C71-B2ED-C7E2-2F99E40095C0}"/>
              </a:ext>
            </a:extLst>
          </p:cNvPr>
          <p:cNvSpPr txBox="1">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626DA287-65EE-499E-91A7-48ACFF3DAA1C}"/>
              </a:ext>
            </a:extLst>
          </p:cNvPr>
          <p:cNvSpPr txBox="1">
            <a:spLocks noGrp="1"/>
          </p:cNvSpPr>
          <p:nvPr>
            <p:ph type="dt" sz="half" idx="2"/>
          </p:nvPr>
        </p:nvSpPr>
        <p:spPr>
          <a:xfrm>
            <a:off x="838200" y="6356350"/>
            <a:ext cx="2743200" cy="365125"/>
          </a:xfrm>
          <a:prstGeom prst="rect">
            <a:avLst/>
          </a:prstGeom>
          <a:noFill/>
          <a:ln>
            <a:noFill/>
          </a:ln>
        </p:spPr>
        <p:txBody>
          <a:bodyPr vert="horz" wrap="square" lIns="91440" tIns="45720" rIns="91440" bIns="45720" anchor="ctr" anchorCtr="0" compatLnSpc="1">
            <a:noAutofit/>
          </a:bodyPr>
          <a:lstStyle>
            <a:lvl1pPr marL="0" marR="0" lvl="0" indent="0" algn="l" defTabSz="914400" rtl="0" eaLnBrk="1"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a:defRPr/>
            </a:pPr>
            <a:fld id="{EA8196FD-52F9-4F75-A5B9-760492BA7568}" type="datetime1">
              <a:rPr/>
              <a:pPr>
                <a:defRPr/>
              </a:pPr>
              <a:t>21/02/2026</a:t>
            </a:fld>
            <a:endParaRPr/>
          </a:p>
        </p:txBody>
      </p:sp>
      <p:sp>
        <p:nvSpPr>
          <p:cNvPr id="5" name="Footer Placeholder 4">
            <a:extLst>
              <a:ext uri="{FF2B5EF4-FFF2-40B4-BE49-F238E27FC236}">
                <a16:creationId xmlns:a16="http://schemas.microsoft.com/office/drawing/2014/main" id="{3EC2FF8E-BBA9-4F38-9273-56B20A50B3A2}"/>
              </a:ext>
            </a:extLst>
          </p:cNvPr>
          <p:cNvSpPr txBox="1">
            <a:spLocks noGrp="1"/>
          </p:cNvSpPr>
          <p:nvPr>
            <p:ph type="ftr" sz="quarter" idx="3"/>
          </p:nvPr>
        </p:nvSpPr>
        <p:spPr>
          <a:xfrm>
            <a:off x="4038600" y="6356350"/>
            <a:ext cx="4114800" cy="365125"/>
          </a:xfrm>
          <a:prstGeom prst="rect">
            <a:avLst/>
          </a:prstGeom>
          <a:noFill/>
          <a:ln>
            <a:noFill/>
          </a:ln>
        </p:spPr>
        <p:txBody>
          <a:bodyPr vert="horz" wrap="square" lIns="91440" tIns="45720" rIns="91440" bIns="45720" anchor="ctr" anchorCtr="1" compatLnSpc="1">
            <a:noAutofit/>
          </a:bodyPr>
          <a:lstStyle>
            <a:lvl1pPr marL="0" marR="0" lvl="0" indent="0" algn="ctr" defTabSz="914400" rtl="0" eaLnBrk="1"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a:defRPr/>
            </a:pPr>
            <a:endParaRPr/>
          </a:p>
        </p:txBody>
      </p:sp>
      <p:sp>
        <p:nvSpPr>
          <p:cNvPr id="6" name="Slide Number Placeholder 5">
            <a:extLst>
              <a:ext uri="{FF2B5EF4-FFF2-40B4-BE49-F238E27FC236}">
                <a16:creationId xmlns:a16="http://schemas.microsoft.com/office/drawing/2014/main" id="{CB7696E8-199B-4DC7-A479-A717327A17E2}"/>
              </a:ext>
            </a:extLst>
          </p:cNvPr>
          <p:cNvSpPr txBox="1">
            <a:spLocks noGrp="1"/>
          </p:cNvSpPr>
          <p:nvPr>
            <p:ph type="sldNum" sz="quarter" idx="4"/>
          </p:nvPr>
        </p:nvSpPr>
        <p:spPr>
          <a:xfrm>
            <a:off x="8610600" y="6356350"/>
            <a:ext cx="2743200" cy="365125"/>
          </a:xfrm>
          <a:prstGeom prst="rect">
            <a:avLst/>
          </a:prstGeom>
          <a:noFill/>
          <a:ln>
            <a:noFill/>
          </a:ln>
        </p:spPr>
        <p:txBody>
          <a:bodyPr vert="horz" wrap="square" lIns="91440" tIns="45720" rIns="91440" bIns="45720" numCol="1" anchor="ctr" anchorCtr="0" compatLnSpc="1">
            <a:prstTxWarp prst="textNoShape">
              <a:avLst/>
            </a:prstTxWarp>
            <a:noAutofit/>
          </a:bodyPr>
          <a:lstStyle>
            <a:lvl1pPr algn="r" eaLnBrk="1" hangingPunct="1">
              <a:defRPr sz="1200">
                <a:solidFill>
                  <a:srgbClr val="898989"/>
                </a:solidFill>
              </a:defRPr>
            </a:lvl1pPr>
          </a:lstStyle>
          <a:p>
            <a:fld id="{974AED1B-750E-403E-9D4F-190AE3D30FD5}"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l" rtl="0" eaLnBrk="1" fontAlgn="base" hangingPunct="1">
        <a:lnSpc>
          <a:spcPct val="90000"/>
        </a:lnSpc>
        <a:spcBef>
          <a:spcPct val="0"/>
        </a:spcBef>
        <a:spcAft>
          <a:spcPct val="0"/>
        </a:spcAft>
        <a:defRPr lang="en-US" sz="4400" kern="1200">
          <a:solidFill>
            <a:srgbClr val="000000"/>
          </a:solidFill>
          <a:latin typeface="Calibri Light"/>
        </a:defRPr>
      </a:lvl1pPr>
      <a:lvl2pPr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rgbClr val="000000"/>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SzPct val="100000"/>
        <a:buFont typeface="Arial" panose="020B0604020202020204" pitchFamily="34" charset="0"/>
        <a:buChar char="•"/>
        <a:defRPr lang="en-US" sz="2800" kern="1200">
          <a:solidFill>
            <a:srgbClr val="000000"/>
          </a:solidFill>
          <a:latin typeface="Calibri"/>
        </a:defRPr>
      </a:lvl1pPr>
      <a:lvl2pPr marL="685800" lvl="1" indent="-228600" algn="l" rtl="0" eaLnBrk="1" fontAlgn="base" hangingPunct="1">
        <a:lnSpc>
          <a:spcPct val="90000"/>
        </a:lnSpc>
        <a:spcBef>
          <a:spcPts val="500"/>
        </a:spcBef>
        <a:spcAft>
          <a:spcPct val="0"/>
        </a:spcAft>
        <a:buSzPct val="100000"/>
        <a:buFont typeface="Arial" panose="020B0604020202020204" pitchFamily="34" charset="0"/>
        <a:buChar char="•"/>
        <a:defRPr lang="en-US" sz="2400" kern="1200">
          <a:solidFill>
            <a:srgbClr val="000000"/>
          </a:solidFill>
          <a:latin typeface="Calibri"/>
        </a:defRPr>
      </a:lvl2pPr>
      <a:lvl3pPr marL="1143000" lvl="2" indent="-228600" algn="l" rtl="0" eaLnBrk="1" fontAlgn="base" hangingPunct="1">
        <a:lnSpc>
          <a:spcPct val="90000"/>
        </a:lnSpc>
        <a:spcBef>
          <a:spcPts val="500"/>
        </a:spcBef>
        <a:spcAft>
          <a:spcPct val="0"/>
        </a:spcAft>
        <a:buSzPct val="100000"/>
        <a:buFont typeface="Arial" panose="020B0604020202020204" pitchFamily="34" charset="0"/>
        <a:buChar char="•"/>
        <a:defRPr lang="en-US" sz="2000" kern="1200">
          <a:solidFill>
            <a:srgbClr val="000000"/>
          </a:solidFill>
          <a:latin typeface="Calibri"/>
        </a:defRPr>
      </a:lvl3pPr>
      <a:lvl4pPr marL="1600200" lvl="3" indent="-228600" algn="l" rtl="0" eaLnBrk="1" fontAlgn="base" hangingPunct="1">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4pPr>
      <a:lvl5pPr marL="2057400" lvl="4" indent="-228600" algn="l" rtl="0" eaLnBrk="1" fontAlgn="base" hangingPunct="1">
        <a:lnSpc>
          <a:spcPct val="90000"/>
        </a:lnSpc>
        <a:spcBef>
          <a:spcPts val="500"/>
        </a:spcBef>
        <a:spcAft>
          <a:spcPct val="0"/>
        </a:spcAft>
        <a:buSzPct val="100000"/>
        <a:buFont typeface="Arial" panose="020B0604020202020204" pitchFamily="34" charset="0"/>
        <a:buChar char="•"/>
        <a:defRPr lang="en-US" kern="1200">
          <a:solidFill>
            <a:srgbClr val="000000"/>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2">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050" name="Picture 14">
            <a:extLst>
              <a:ext uri="{FF2B5EF4-FFF2-40B4-BE49-F238E27FC236}">
                <a16:creationId xmlns:a16="http://schemas.microsoft.com/office/drawing/2014/main" id="{009FE1DC-E8EE-A3E6-9EFC-1D67A31D9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25413"/>
            <a:ext cx="7661275" cy="710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266" name="Rectangle 9">
            <a:extLst>
              <a:ext uri="{FF2B5EF4-FFF2-40B4-BE49-F238E27FC236}">
                <a16:creationId xmlns:a16="http://schemas.microsoft.com/office/drawing/2014/main" id="{E933F7AD-8282-2BF8-16F2-B1B9BA6C245D}"/>
              </a:ext>
            </a:extLst>
          </p:cNvPr>
          <p:cNvSpPr>
            <a:spLocks noChangeArrowheads="1"/>
          </p:cNvSpPr>
          <p:nvPr/>
        </p:nvSpPr>
        <p:spPr bwMode="auto">
          <a:xfrm>
            <a:off x="338138" y="1636713"/>
            <a:ext cx="4348162" cy="362585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1267" name="Rectangle 10">
            <a:extLst>
              <a:ext uri="{FF2B5EF4-FFF2-40B4-BE49-F238E27FC236}">
                <a16:creationId xmlns:a16="http://schemas.microsoft.com/office/drawing/2014/main" id="{C3D75730-E446-A292-5EDC-E3D0DCC2DE5D}"/>
              </a:ext>
            </a:extLst>
          </p:cNvPr>
          <p:cNvSpPr>
            <a:spLocks noChangeArrowheads="1"/>
          </p:cNvSpPr>
          <p:nvPr/>
        </p:nvSpPr>
        <p:spPr bwMode="auto">
          <a:xfrm>
            <a:off x="6096000" y="0"/>
            <a:ext cx="4348163" cy="327342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6" name="TextBox 5">
            <a:extLst>
              <a:ext uri="{FF2B5EF4-FFF2-40B4-BE49-F238E27FC236}">
                <a16:creationId xmlns:a16="http://schemas.microsoft.com/office/drawing/2014/main" id="{11BC466E-3B5C-448C-B972-21329AA72237}"/>
              </a:ext>
            </a:extLst>
          </p:cNvPr>
          <p:cNvSpPr txBox="1"/>
          <p:nvPr/>
        </p:nvSpPr>
        <p:spPr>
          <a:xfrm>
            <a:off x="338138" y="2116138"/>
            <a:ext cx="10914062" cy="5324475"/>
          </a:xfrm>
          <a:prstGeom prst="rect">
            <a:avLst/>
          </a:prstGeom>
          <a:noFill/>
        </p:spPr>
        <p:txBody>
          <a:bodyPr>
            <a:spAutoFit/>
          </a:bodyPr>
          <a:lstStyle/>
          <a:p>
            <a:pPr>
              <a:defRPr/>
            </a:pPr>
            <a:r>
              <a:rPr lang="en-GB" sz="4400" b="1" dirty="0">
                <a:solidFill>
                  <a:schemeClr val="accent5">
                    <a:lumMod val="75000"/>
                  </a:schemeClr>
                </a:solidFill>
              </a:rPr>
              <a:t>LONG DESCRIPTION:</a:t>
            </a:r>
          </a:p>
          <a:p>
            <a:pPr>
              <a:defRPr/>
            </a:pPr>
            <a:r>
              <a:rPr lang="en-GB" sz="2800" b="1" dirty="0">
                <a:solidFill>
                  <a:srgbClr val="0070C0"/>
                </a:solidFill>
              </a:rPr>
              <a:t>The divine ability, to understand messages, guidance, or prophecies from God within dreams, distinguishing them from everyday thoughts or anxieties. It's considered a powerful gift that allows individuals to discern spiritual mysteries, receive revelation, and act as instruments for God's purposes, often requiring prayer, study, and practice to develop. It's not just about knowing the future but also understanding motives, receiving warnings, or experiencing divine presence, with interpretations sometimes revealing deep, symbolic meanings requiring further spiritual insight.</a:t>
            </a:r>
            <a:br>
              <a:rPr lang="en-GB" dirty="0"/>
            </a:br>
            <a:endParaRPr lang="en-GB" sz="4400" b="1" dirty="0">
              <a:solidFill>
                <a:schemeClr val="accent5">
                  <a:lumMod val="75000"/>
                </a:schemeClr>
              </a:solidFill>
            </a:endParaRPr>
          </a:p>
        </p:txBody>
      </p:sp>
      <p:pic>
        <p:nvPicPr>
          <p:cNvPr id="11269" name="Picture 8">
            <a:extLst>
              <a:ext uri="{FF2B5EF4-FFF2-40B4-BE49-F238E27FC236}">
                <a16:creationId xmlns:a16="http://schemas.microsoft.com/office/drawing/2014/main" id="{4DBBD5F1-234E-FED3-7BBC-67351C0D6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294"/>
          <a:stretch>
            <a:fillRect/>
          </a:stretch>
        </p:blipFill>
        <p:spPr bwMode="auto">
          <a:xfrm>
            <a:off x="3606800" y="261938"/>
            <a:ext cx="4662488"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a:extLst>
              <a:ext uri="{FF2B5EF4-FFF2-40B4-BE49-F238E27FC236}">
                <a16:creationId xmlns:a16="http://schemas.microsoft.com/office/drawing/2014/main" id="{D6282299-81EE-F6CF-098B-0D06457F8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727075"/>
            <a:ext cx="306546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a:extLst>
              <a:ext uri="{FF2B5EF4-FFF2-40B4-BE49-F238E27FC236}">
                <a16:creationId xmlns:a16="http://schemas.microsoft.com/office/drawing/2014/main" id="{D66CD747-F2FD-D913-1482-15A32E76F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13567">
            <a:off x="3728244" y="-1215231"/>
            <a:ext cx="30654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2">
            <a:extLst>
              <a:ext uri="{FF2B5EF4-FFF2-40B4-BE49-F238E27FC236}">
                <a16:creationId xmlns:a16="http://schemas.microsoft.com/office/drawing/2014/main" id="{8617DCB1-BF41-F940-4793-AA8930C70E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00" y="-1504950"/>
            <a:ext cx="5024438"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9E028F22-223D-D7A8-4DF5-AE1C53D0E238}"/>
              </a:ext>
            </a:extLst>
          </p:cNvPr>
          <p:cNvSpPr txBox="1">
            <a:spLocks noChangeArrowheads="1"/>
          </p:cNvSpPr>
          <p:nvPr/>
        </p:nvSpPr>
        <p:spPr bwMode="auto">
          <a:xfrm>
            <a:off x="582613" y="311150"/>
            <a:ext cx="3092450" cy="157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n-GB" altLang="en-US" sz="3200" b="1">
                <a:solidFill>
                  <a:srgbClr val="7030A0"/>
                </a:solidFill>
              </a:rPr>
              <a:t>DREAMS &amp; DREAM INTERPRETATION</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2290" name="Rectangle 9">
            <a:extLst>
              <a:ext uri="{FF2B5EF4-FFF2-40B4-BE49-F238E27FC236}">
                <a16:creationId xmlns:a16="http://schemas.microsoft.com/office/drawing/2014/main" id="{90B0E1AC-0E94-B1AB-5305-92694B9ACD49}"/>
              </a:ext>
            </a:extLst>
          </p:cNvPr>
          <p:cNvSpPr>
            <a:spLocks noChangeArrowheads="1"/>
          </p:cNvSpPr>
          <p:nvPr/>
        </p:nvSpPr>
        <p:spPr bwMode="auto">
          <a:xfrm>
            <a:off x="338138" y="1636713"/>
            <a:ext cx="4348162" cy="362585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2291" name="Rectangle 10">
            <a:extLst>
              <a:ext uri="{FF2B5EF4-FFF2-40B4-BE49-F238E27FC236}">
                <a16:creationId xmlns:a16="http://schemas.microsoft.com/office/drawing/2014/main" id="{E1AEB4B3-AC8A-0163-F720-4D9EC0DF8BC9}"/>
              </a:ext>
            </a:extLst>
          </p:cNvPr>
          <p:cNvSpPr>
            <a:spLocks noChangeArrowheads="1"/>
          </p:cNvSpPr>
          <p:nvPr/>
        </p:nvSpPr>
        <p:spPr bwMode="auto">
          <a:xfrm>
            <a:off x="6096000" y="0"/>
            <a:ext cx="4348163" cy="327342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n-GB" altLang="en-US" sz="1800">
                <a:solidFill>
                  <a:srgbClr val="FFFFFF"/>
                </a:solidFill>
              </a:rPr>
              <a:t> </a:t>
            </a:r>
          </a:p>
        </p:txBody>
      </p:sp>
      <p:sp>
        <p:nvSpPr>
          <p:cNvPr id="12292" name="TextBox 7">
            <a:extLst>
              <a:ext uri="{FF2B5EF4-FFF2-40B4-BE49-F238E27FC236}">
                <a16:creationId xmlns:a16="http://schemas.microsoft.com/office/drawing/2014/main" id="{AEB80922-99FC-7350-5167-5946E360D5DE}"/>
              </a:ext>
            </a:extLst>
          </p:cNvPr>
          <p:cNvSpPr txBox="1">
            <a:spLocks noChangeArrowheads="1"/>
          </p:cNvSpPr>
          <p:nvPr/>
        </p:nvSpPr>
        <p:spPr bwMode="auto">
          <a:xfrm>
            <a:off x="942975" y="2593975"/>
            <a:ext cx="2301875" cy="25545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dirty="0">
                <a:solidFill>
                  <a:srgbClr val="7030A0"/>
                </a:solidFill>
              </a:rPr>
              <a:t>REMAIN</a:t>
            </a:r>
            <a:br>
              <a:rPr lang="en-GB" altLang="en-US" sz="3200" b="1" dirty="0">
                <a:solidFill>
                  <a:srgbClr val="7030A0"/>
                </a:solidFill>
              </a:rPr>
            </a:br>
            <a:r>
              <a:rPr lang="en-GB" altLang="en-US" sz="3200" b="1" dirty="0">
                <a:solidFill>
                  <a:srgbClr val="7030A0"/>
                </a:solidFill>
              </a:rPr>
              <a:t>PRIMARILY</a:t>
            </a:r>
            <a:br>
              <a:rPr lang="en-GB" altLang="en-US" sz="3200" b="1" dirty="0">
                <a:solidFill>
                  <a:srgbClr val="7030A0"/>
                </a:solidFill>
              </a:rPr>
            </a:br>
            <a:r>
              <a:rPr lang="en-GB" altLang="en-US" sz="3200" b="1" dirty="0">
                <a:solidFill>
                  <a:srgbClr val="7030A0"/>
                </a:solidFill>
              </a:rPr>
              <a:t>RELIANT ON THE WORD OF GOD</a:t>
            </a:r>
          </a:p>
        </p:txBody>
      </p:sp>
      <p:pic>
        <p:nvPicPr>
          <p:cNvPr id="12293" name="Picture 1">
            <a:extLst>
              <a:ext uri="{FF2B5EF4-FFF2-40B4-BE49-F238E27FC236}">
                <a16:creationId xmlns:a16="http://schemas.microsoft.com/office/drawing/2014/main" id="{2689A9C6-4B0E-961F-F999-9EA919B06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533400"/>
            <a:ext cx="557212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a:extLst>
              <a:ext uri="{FF2B5EF4-FFF2-40B4-BE49-F238E27FC236}">
                <a16:creationId xmlns:a16="http://schemas.microsoft.com/office/drawing/2014/main" id="{D6ECBFEB-9AF3-4EE8-FD2B-2F121067E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3660775"/>
            <a:ext cx="5572125"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3314" name="Picture 14">
            <a:extLst>
              <a:ext uri="{FF2B5EF4-FFF2-40B4-BE49-F238E27FC236}">
                <a16:creationId xmlns:a16="http://schemas.microsoft.com/office/drawing/2014/main" id="{D8E7B118-484E-4E02-1ED4-8E534B47C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6375"/>
            <a:ext cx="4186238"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3">
            <a:extLst>
              <a:ext uri="{FF2B5EF4-FFF2-40B4-BE49-F238E27FC236}">
                <a16:creationId xmlns:a16="http://schemas.microsoft.com/office/drawing/2014/main" id="{2A365CD6-5CEA-CEE8-4877-5DC1F50B2070}"/>
              </a:ext>
            </a:extLst>
          </p:cNvPr>
          <p:cNvSpPr>
            <a:spLocks noChangeArrowheads="1"/>
          </p:cNvSpPr>
          <p:nvPr/>
        </p:nvSpPr>
        <p:spPr bwMode="auto">
          <a:xfrm rot="-7571716">
            <a:off x="1284288" y="1025525"/>
            <a:ext cx="1816100" cy="39401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3316" name="Rectangle 13">
            <a:extLst>
              <a:ext uri="{FF2B5EF4-FFF2-40B4-BE49-F238E27FC236}">
                <a16:creationId xmlns:a16="http://schemas.microsoft.com/office/drawing/2014/main" id="{01FBA543-8839-E96C-307E-51B10992EA42}"/>
              </a:ext>
            </a:extLst>
          </p:cNvPr>
          <p:cNvSpPr>
            <a:spLocks noChangeArrowheads="1"/>
          </p:cNvSpPr>
          <p:nvPr/>
        </p:nvSpPr>
        <p:spPr bwMode="auto">
          <a:xfrm>
            <a:off x="1914525" y="76200"/>
            <a:ext cx="2117725" cy="387826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pic>
        <p:nvPicPr>
          <p:cNvPr id="13317" name="Picture 12">
            <a:extLst>
              <a:ext uri="{FF2B5EF4-FFF2-40B4-BE49-F238E27FC236}">
                <a16:creationId xmlns:a16="http://schemas.microsoft.com/office/drawing/2014/main" id="{950386CF-1C61-975A-5A1B-2A2A84CA0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787">
            <a:off x="279400" y="-1169988"/>
            <a:ext cx="41402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a:extLst>
              <a:ext uri="{FF2B5EF4-FFF2-40B4-BE49-F238E27FC236}">
                <a16:creationId xmlns:a16="http://schemas.microsoft.com/office/drawing/2014/main" id="{92E9DB97-89E8-A6F3-9E4E-A3A406B7B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0188"/>
            <a:ext cx="44958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8">
            <a:extLst>
              <a:ext uri="{FF2B5EF4-FFF2-40B4-BE49-F238E27FC236}">
                <a16:creationId xmlns:a16="http://schemas.microsoft.com/office/drawing/2014/main" id="{16B11A40-0166-54A6-9074-6B34F578D20C}"/>
              </a:ext>
            </a:extLst>
          </p:cNvPr>
          <p:cNvSpPr txBox="1">
            <a:spLocks noChangeArrowheads="1"/>
          </p:cNvSpPr>
          <p:nvPr/>
        </p:nvSpPr>
        <p:spPr bwMode="auto">
          <a:xfrm>
            <a:off x="2349500" y="1363663"/>
            <a:ext cx="3092450" cy="15700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n-GB" altLang="en-US" sz="3200" b="1">
                <a:solidFill>
                  <a:srgbClr val="7030A0"/>
                </a:solidFill>
              </a:rPr>
              <a:t>DREAMS &amp; DREAM INTERPRETATION</a:t>
            </a:r>
          </a:p>
        </p:txBody>
      </p:sp>
      <p:sp>
        <p:nvSpPr>
          <p:cNvPr id="13320" name="TextBox 3">
            <a:extLst>
              <a:ext uri="{FF2B5EF4-FFF2-40B4-BE49-F238E27FC236}">
                <a16:creationId xmlns:a16="http://schemas.microsoft.com/office/drawing/2014/main" id="{1D6FF22A-6275-6CEF-784A-F3F2BAC7833C}"/>
              </a:ext>
            </a:extLst>
          </p:cNvPr>
          <p:cNvSpPr txBox="1">
            <a:spLocks noChangeArrowheads="1"/>
          </p:cNvSpPr>
          <p:nvPr/>
        </p:nvSpPr>
        <p:spPr bwMode="auto">
          <a:xfrm>
            <a:off x="4157663" y="4862513"/>
            <a:ext cx="31638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en-GB" altLang="en-US" sz="5400" b="1">
                <a:solidFill>
                  <a:schemeClr val="tx1"/>
                </a:solidFill>
                <a:latin typeface="Yellowtail" pitchFamily="2" charset="0"/>
              </a:rPr>
              <a:t>My Story</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4338" name="Rectangle 13">
            <a:extLst>
              <a:ext uri="{FF2B5EF4-FFF2-40B4-BE49-F238E27FC236}">
                <a16:creationId xmlns:a16="http://schemas.microsoft.com/office/drawing/2014/main" id="{FF78763F-F1C0-3B9E-DB99-490ACD2FFBB7}"/>
              </a:ext>
            </a:extLst>
          </p:cNvPr>
          <p:cNvSpPr>
            <a:spLocks noChangeArrowheads="1"/>
          </p:cNvSpPr>
          <p:nvPr/>
        </p:nvSpPr>
        <p:spPr bwMode="auto">
          <a:xfrm rot="-7571716">
            <a:off x="1284288" y="1025525"/>
            <a:ext cx="1816100" cy="39401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4339" name="Rectangle 13">
            <a:extLst>
              <a:ext uri="{FF2B5EF4-FFF2-40B4-BE49-F238E27FC236}">
                <a16:creationId xmlns:a16="http://schemas.microsoft.com/office/drawing/2014/main" id="{48B74A1F-DEE5-F13E-8BC8-1B8CA1E5179B}"/>
              </a:ext>
            </a:extLst>
          </p:cNvPr>
          <p:cNvSpPr>
            <a:spLocks noChangeArrowheads="1"/>
          </p:cNvSpPr>
          <p:nvPr/>
        </p:nvSpPr>
        <p:spPr bwMode="auto">
          <a:xfrm>
            <a:off x="1914525" y="76200"/>
            <a:ext cx="2117725" cy="387826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4340" name="TextBox 3">
            <a:extLst>
              <a:ext uri="{FF2B5EF4-FFF2-40B4-BE49-F238E27FC236}">
                <a16:creationId xmlns:a16="http://schemas.microsoft.com/office/drawing/2014/main" id="{3377AF03-5697-2060-FB1F-3DC9C28E9249}"/>
              </a:ext>
            </a:extLst>
          </p:cNvPr>
          <p:cNvSpPr txBox="1">
            <a:spLocks noChangeArrowheads="1"/>
          </p:cNvSpPr>
          <p:nvPr/>
        </p:nvSpPr>
        <p:spPr bwMode="auto">
          <a:xfrm>
            <a:off x="774700" y="476250"/>
            <a:ext cx="31638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en-GB" altLang="en-US" sz="5400" b="1">
                <a:solidFill>
                  <a:schemeClr val="tx1"/>
                </a:solidFill>
                <a:latin typeface="Yellowtail" pitchFamily="2" charset="0"/>
              </a:rPr>
              <a:t>My Dream</a:t>
            </a:r>
          </a:p>
        </p:txBody>
      </p:sp>
      <p:pic>
        <p:nvPicPr>
          <p:cNvPr id="3" name="Picture 2">
            <a:extLst>
              <a:ext uri="{FF2B5EF4-FFF2-40B4-BE49-F238E27FC236}">
                <a16:creationId xmlns:a16="http://schemas.microsoft.com/office/drawing/2014/main" id="{E5529010-D0FB-E2A9-A7CF-430CF8F21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838" y="257175"/>
            <a:ext cx="406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a:extLst>
              <a:ext uri="{FF2B5EF4-FFF2-40B4-BE49-F238E27FC236}">
                <a16:creationId xmlns:a16="http://schemas.microsoft.com/office/drawing/2014/main" id="{8DE7948C-82FF-350E-0D2D-EF158B3E1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1735138"/>
            <a:ext cx="33909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5362" name="Rectangle 13">
            <a:extLst>
              <a:ext uri="{FF2B5EF4-FFF2-40B4-BE49-F238E27FC236}">
                <a16:creationId xmlns:a16="http://schemas.microsoft.com/office/drawing/2014/main" id="{04E9C25F-65F0-3835-1EDA-F057F322C8D6}"/>
              </a:ext>
            </a:extLst>
          </p:cNvPr>
          <p:cNvSpPr>
            <a:spLocks noChangeArrowheads="1"/>
          </p:cNvSpPr>
          <p:nvPr/>
        </p:nvSpPr>
        <p:spPr bwMode="auto">
          <a:xfrm rot="-7571716">
            <a:off x="1284288" y="1025525"/>
            <a:ext cx="1816100" cy="39401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5363" name="Rectangle 13">
            <a:extLst>
              <a:ext uri="{FF2B5EF4-FFF2-40B4-BE49-F238E27FC236}">
                <a16:creationId xmlns:a16="http://schemas.microsoft.com/office/drawing/2014/main" id="{EDF1DFA6-CBAC-9957-BA91-A322E00FB520}"/>
              </a:ext>
            </a:extLst>
          </p:cNvPr>
          <p:cNvSpPr>
            <a:spLocks noChangeArrowheads="1"/>
          </p:cNvSpPr>
          <p:nvPr/>
        </p:nvSpPr>
        <p:spPr bwMode="auto">
          <a:xfrm>
            <a:off x="1914525" y="76200"/>
            <a:ext cx="2117725" cy="387826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5364" name="TextBox 3">
            <a:extLst>
              <a:ext uri="{FF2B5EF4-FFF2-40B4-BE49-F238E27FC236}">
                <a16:creationId xmlns:a16="http://schemas.microsoft.com/office/drawing/2014/main" id="{F131B143-D5CA-ABAD-CD85-53891572BB3F}"/>
              </a:ext>
            </a:extLst>
          </p:cNvPr>
          <p:cNvSpPr txBox="1">
            <a:spLocks noChangeArrowheads="1"/>
          </p:cNvSpPr>
          <p:nvPr/>
        </p:nvSpPr>
        <p:spPr bwMode="auto">
          <a:xfrm>
            <a:off x="774700" y="476250"/>
            <a:ext cx="31638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en-GB" altLang="en-US" sz="5400" b="1">
                <a:solidFill>
                  <a:schemeClr val="tx1"/>
                </a:solidFill>
                <a:latin typeface="Yellowtail" pitchFamily="2" charset="0"/>
              </a:rPr>
              <a:t>My Dream</a:t>
            </a:r>
          </a:p>
        </p:txBody>
      </p:sp>
      <p:pic>
        <p:nvPicPr>
          <p:cNvPr id="15365" name="Picture 1">
            <a:extLst>
              <a:ext uri="{FF2B5EF4-FFF2-40B4-BE49-F238E27FC236}">
                <a16:creationId xmlns:a16="http://schemas.microsoft.com/office/drawing/2014/main" id="{2A10452F-D4AD-1EAB-BF37-4F8DD32BE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98" r="18755"/>
          <a:stretch>
            <a:fillRect/>
          </a:stretch>
        </p:blipFill>
        <p:spPr bwMode="auto">
          <a:xfrm>
            <a:off x="339725" y="1428750"/>
            <a:ext cx="5521325"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94E411E-8433-581A-E531-80DFDBA93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53" r="12195"/>
          <a:stretch>
            <a:fillRect/>
          </a:stretch>
        </p:blipFill>
        <p:spPr bwMode="auto">
          <a:xfrm>
            <a:off x="6167438" y="1428750"/>
            <a:ext cx="5789612"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6386" name="Rectangle 13">
            <a:extLst>
              <a:ext uri="{FF2B5EF4-FFF2-40B4-BE49-F238E27FC236}">
                <a16:creationId xmlns:a16="http://schemas.microsoft.com/office/drawing/2014/main" id="{5E21F8E8-EFC5-DEA0-A5B4-581987EDCEB9}"/>
              </a:ext>
            </a:extLst>
          </p:cNvPr>
          <p:cNvSpPr>
            <a:spLocks noChangeArrowheads="1"/>
          </p:cNvSpPr>
          <p:nvPr/>
        </p:nvSpPr>
        <p:spPr bwMode="auto">
          <a:xfrm rot="-7571716">
            <a:off x="1284288" y="1025525"/>
            <a:ext cx="1816100" cy="39401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6387" name="Rectangle 13">
            <a:extLst>
              <a:ext uri="{FF2B5EF4-FFF2-40B4-BE49-F238E27FC236}">
                <a16:creationId xmlns:a16="http://schemas.microsoft.com/office/drawing/2014/main" id="{D6F8555E-758E-E33B-5E0F-01DC166C4D0D}"/>
              </a:ext>
            </a:extLst>
          </p:cNvPr>
          <p:cNvSpPr>
            <a:spLocks noChangeArrowheads="1"/>
          </p:cNvSpPr>
          <p:nvPr/>
        </p:nvSpPr>
        <p:spPr bwMode="auto">
          <a:xfrm>
            <a:off x="1914525" y="76200"/>
            <a:ext cx="2117725" cy="387826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6388" name="TextBox 3">
            <a:extLst>
              <a:ext uri="{FF2B5EF4-FFF2-40B4-BE49-F238E27FC236}">
                <a16:creationId xmlns:a16="http://schemas.microsoft.com/office/drawing/2014/main" id="{7CC45661-039A-49E0-E478-6AC964D4CF2E}"/>
              </a:ext>
            </a:extLst>
          </p:cNvPr>
          <p:cNvSpPr txBox="1">
            <a:spLocks noChangeArrowheads="1"/>
          </p:cNvSpPr>
          <p:nvPr/>
        </p:nvSpPr>
        <p:spPr bwMode="auto">
          <a:xfrm>
            <a:off x="774700" y="476250"/>
            <a:ext cx="31638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en-GB" altLang="en-US" sz="5400" b="1">
                <a:solidFill>
                  <a:schemeClr val="tx1"/>
                </a:solidFill>
                <a:latin typeface="Yellowtail" pitchFamily="2" charset="0"/>
              </a:rPr>
              <a:t>My Dream</a:t>
            </a:r>
          </a:p>
        </p:txBody>
      </p:sp>
      <p:pic>
        <p:nvPicPr>
          <p:cNvPr id="16389" name="Picture 2">
            <a:extLst>
              <a:ext uri="{FF2B5EF4-FFF2-40B4-BE49-F238E27FC236}">
                <a16:creationId xmlns:a16="http://schemas.microsoft.com/office/drawing/2014/main" id="{E1F19CCB-1A2E-7B29-4914-556815DBA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519"/>
          <a:stretch>
            <a:fillRect/>
          </a:stretch>
        </p:blipFill>
        <p:spPr bwMode="auto">
          <a:xfrm>
            <a:off x="469900" y="1406525"/>
            <a:ext cx="604202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7BF5974-E657-2BDE-54B5-961D6F3AE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8013"/>
          <a:stretch>
            <a:fillRect/>
          </a:stretch>
        </p:blipFill>
        <p:spPr bwMode="auto">
          <a:xfrm>
            <a:off x="6681788" y="1406525"/>
            <a:ext cx="5126037"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7410" name="Rectangle 13">
            <a:extLst>
              <a:ext uri="{FF2B5EF4-FFF2-40B4-BE49-F238E27FC236}">
                <a16:creationId xmlns:a16="http://schemas.microsoft.com/office/drawing/2014/main" id="{989D7D8F-CF54-DF55-90CF-C8FB7A13B18E}"/>
              </a:ext>
            </a:extLst>
          </p:cNvPr>
          <p:cNvSpPr>
            <a:spLocks noChangeArrowheads="1"/>
          </p:cNvSpPr>
          <p:nvPr/>
        </p:nvSpPr>
        <p:spPr bwMode="auto">
          <a:xfrm rot="-7571716">
            <a:off x="1284288" y="1025525"/>
            <a:ext cx="1816100" cy="39401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7411" name="TextBox 3">
            <a:extLst>
              <a:ext uri="{FF2B5EF4-FFF2-40B4-BE49-F238E27FC236}">
                <a16:creationId xmlns:a16="http://schemas.microsoft.com/office/drawing/2014/main" id="{D6A0A875-69AA-33E9-12AA-C2F44557BCEE}"/>
              </a:ext>
            </a:extLst>
          </p:cNvPr>
          <p:cNvSpPr txBox="1">
            <a:spLocks noChangeArrowheads="1"/>
          </p:cNvSpPr>
          <p:nvPr/>
        </p:nvSpPr>
        <p:spPr bwMode="auto">
          <a:xfrm>
            <a:off x="2468563" y="2498725"/>
            <a:ext cx="87090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nSpc>
                <a:spcPct val="100000"/>
              </a:lnSpc>
              <a:spcBef>
                <a:spcPct val="0"/>
              </a:spcBef>
              <a:buSzTx/>
              <a:buFontTx/>
              <a:buNone/>
            </a:pPr>
            <a:r>
              <a:rPr lang="en-GB" altLang="en-US" sz="11500" b="1">
                <a:solidFill>
                  <a:schemeClr val="tx1"/>
                </a:solidFill>
                <a:latin typeface="Yellowtail" pitchFamily="2" charset="0"/>
              </a:rPr>
              <a:t>Go Dream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name="Slide11">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074" name="Picture 14">
            <a:extLst>
              <a:ext uri="{FF2B5EF4-FFF2-40B4-BE49-F238E27FC236}">
                <a16:creationId xmlns:a16="http://schemas.microsoft.com/office/drawing/2014/main" id="{E3AC14F9-74C7-9DC7-44ED-3DC276141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25413"/>
            <a:ext cx="7661275" cy="710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AA1089D5-A506-ED0B-C330-0D4C9451B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34640">
            <a:off x="6235700" y="-933450"/>
            <a:ext cx="5241925"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902C6DAC-AA49-7D2E-41C8-008B2596C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565275"/>
            <a:ext cx="7181850"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52D990E2-5DB7-2025-DBC6-50A82A9B5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25460">
            <a:off x="4283075" y="2114550"/>
            <a:ext cx="6864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4F5AAE9C-3C67-0E66-A3B1-BF3144A39551}"/>
              </a:ext>
            </a:extLst>
          </p:cNvPr>
          <p:cNvSpPr txBox="1">
            <a:spLocks noChangeArrowheads="1"/>
          </p:cNvSpPr>
          <p:nvPr/>
        </p:nvSpPr>
        <p:spPr bwMode="auto">
          <a:xfrm>
            <a:off x="2543175" y="2209800"/>
            <a:ext cx="3284538"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a:solidFill>
                  <a:srgbClr val="7030A0"/>
                </a:solidFill>
              </a:rPr>
              <a:t>ADMINISTRATION</a:t>
            </a:r>
          </a:p>
        </p:txBody>
      </p:sp>
      <p:sp>
        <p:nvSpPr>
          <p:cNvPr id="7" name="TextBox 7">
            <a:extLst>
              <a:ext uri="{FF2B5EF4-FFF2-40B4-BE49-F238E27FC236}">
                <a16:creationId xmlns:a16="http://schemas.microsoft.com/office/drawing/2014/main" id="{8B5C600C-CCEC-168C-9B75-894AB336AEAE}"/>
              </a:ext>
            </a:extLst>
          </p:cNvPr>
          <p:cNvSpPr txBox="1">
            <a:spLocks noChangeArrowheads="1"/>
          </p:cNvSpPr>
          <p:nvPr/>
        </p:nvSpPr>
        <p:spPr bwMode="auto">
          <a:xfrm>
            <a:off x="6481763" y="1916113"/>
            <a:ext cx="2301875" cy="585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a:solidFill>
                  <a:srgbClr val="7030A0"/>
                </a:solidFill>
              </a:rPr>
              <a:t>LEADERSHIP</a:t>
            </a:r>
          </a:p>
        </p:txBody>
      </p:sp>
      <p:sp>
        <p:nvSpPr>
          <p:cNvPr id="8" name="TextBox 8">
            <a:extLst>
              <a:ext uri="{FF2B5EF4-FFF2-40B4-BE49-F238E27FC236}">
                <a16:creationId xmlns:a16="http://schemas.microsoft.com/office/drawing/2014/main" id="{E14A78D5-C7A0-94C7-2F4C-09F4ACB85452}"/>
              </a:ext>
            </a:extLst>
          </p:cNvPr>
          <p:cNvSpPr txBox="1">
            <a:spLocks noChangeArrowheads="1"/>
          </p:cNvSpPr>
          <p:nvPr/>
        </p:nvSpPr>
        <p:spPr bwMode="auto">
          <a:xfrm>
            <a:off x="4549775" y="4589463"/>
            <a:ext cx="3092450" cy="1077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n-GB" altLang="en-US" sz="3200" b="1">
                <a:solidFill>
                  <a:srgbClr val="7030A0"/>
                </a:solidFill>
              </a:rPr>
              <a:t>DREAM INTERPRETATION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12">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098" name="Picture 9">
            <a:extLst>
              <a:ext uri="{FF2B5EF4-FFF2-40B4-BE49-F238E27FC236}">
                <a16:creationId xmlns:a16="http://schemas.microsoft.com/office/drawing/2014/main" id="{C8A2DFFB-C1E6-D429-5D94-28BE956B5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3" y="1038225"/>
            <a:ext cx="873125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9" name="Straight Connector 11">
            <a:extLst>
              <a:ext uri="{FF2B5EF4-FFF2-40B4-BE49-F238E27FC236}">
                <a16:creationId xmlns:a16="http://schemas.microsoft.com/office/drawing/2014/main" id="{5DEB9D1F-8C57-8675-F78E-C660FE83A1F8}"/>
              </a:ext>
            </a:extLst>
          </p:cNvPr>
          <p:cNvCxnSpPr>
            <a:cxnSpLocks noChangeShapeType="1"/>
          </p:cNvCxnSpPr>
          <p:nvPr/>
        </p:nvCxnSpPr>
        <p:spPr bwMode="auto">
          <a:xfrm>
            <a:off x="2225675" y="1196975"/>
            <a:ext cx="7740650" cy="4283075"/>
          </a:xfrm>
          <a:prstGeom prst="straightConnector1">
            <a:avLst/>
          </a:prstGeom>
          <a:noFill/>
          <a:ln w="184151">
            <a:solidFill>
              <a:srgbClr val="000000"/>
            </a:solidFill>
            <a:miter lim="800000"/>
            <a:headEnd/>
            <a:tailEnd/>
          </a:ln>
          <a:extLst>
            <a:ext uri="{909E8E84-426E-40DD-AFC4-6F175D3DCCD1}">
              <a14:hiddenFill xmlns:a14="http://schemas.microsoft.com/office/drawing/2010/main">
                <a:noFill/>
              </a14:hiddenFill>
            </a:ext>
          </a:extLst>
        </p:spPr>
      </p:cxnSp>
      <p:cxnSp>
        <p:nvCxnSpPr>
          <p:cNvPr id="4100" name="Straight Connector 12">
            <a:extLst>
              <a:ext uri="{FF2B5EF4-FFF2-40B4-BE49-F238E27FC236}">
                <a16:creationId xmlns:a16="http://schemas.microsoft.com/office/drawing/2014/main" id="{580A62B9-ADFB-1B7A-C566-B9BE60C14441}"/>
              </a:ext>
            </a:extLst>
          </p:cNvPr>
          <p:cNvCxnSpPr>
            <a:cxnSpLocks noChangeShapeType="1"/>
          </p:cNvCxnSpPr>
          <p:nvPr/>
        </p:nvCxnSpPr>
        <p:spPr bwMode="auto">
          <a:xfrm flipV="1">
            <a:off x="2225675" y="1196975"/>
            <a:ext cx="7740650" cy="4148138"/>
          </a:xfrm>
          <a:prstGeom prst="straightConnector1">
            <a:avLst/>
          </a:prstGeom>
          <a:noFill/>
          <a:ln w="184151">
            <a:solidFill>
              <a:srgbClr val="000000"/>
            </a:solidFill>
            <a:miter lim="800000"/>
            <a:headEnd/>
            <a:tailEnd/>
          </a:ln>
          <a:extLst>
            <a:ext uri="{909E8E84-426E-40DD-AFC4-6F175D3DCCD1}">
              <a14:hiddenFill xmlns:a14="http://schemas.microsoft.com/office/drawing/2010/main">
                <a:noFill/>
              </a14:hiddenFill>
            </a:ext>
          </a:extLst>
        </p:spPr>
      </p:cxn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name="Slide10">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122" name="Picture 14">
            <a:extLst>
              <a:ext uri="{FF2B5EF4-FFF2-40B4-BE49-F238E27FC236}">
                <a16:creationId xmlns:a16="http://schemas.microsoft.com/office/drawing/2014/main" id="{37D5A9F3-C4CC-5141-AEF6-58DDA3372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25413"/>
            <a:ext cx="7661275" cy="710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a:extLst>
              <a:ext uri="{FF2B5EF4-FFF2-40B4-BE49-F238E27FC236}">
                <a16:creationId xmlns:a16="http://schemas.microsoft.com/office/drawing/2014/main" id="{60A4F170-E69C-AD87-8A1B-1A0929A901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1344613"/>
            <a:ext cx="7181850" cy="710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6">
            <a:extLst>
              <a:ext uri="{FF2B5EF4-FFF2-40B4-BE49-F238E27FC236}">
                <a16:creationId xmlns:a16="http://schemas.microsoft.com/office/drawing/2014/main" id="{9018213E-3EB7-88EC-74D8-CB3BAD00C3C6}"/>
              </a:ext>
            </a:extLst>
          </p:cNvPr>
          <p:cNvSpPr txBox="1">
            <a:spLocks noChangeArrowheads="1"/>
          </p:cNvSpPr>
          <p:nvPr/>
        </p:nvSpPr>
        <p:spPr bwMode="auto">
          <a:xfrm>
            <a:off x="704850" y="3946525"/>
            <a:ext cx="3284538"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a:solidFill>
                  <a:srgbClr val="7030A0"/>
                </a:solidFill>
              </a:rPr>
              <a:t>ADMINISTRATION</a:t>
            </a:r>
          </a:p>
        </p:txBody>
      </p:sp>
      <p:sp>
        <p:nvSpPr>
          <p:cNvPr id="5125" name="Rectangle 2">
            <a:extLst>
              <a:ext uri="{FF2B5EF4-FFF2-40B4-BE49-F238E27FC236}">
                <a16:creationId xmlns:a16="http://schemas.microsoft.com/office/drawing/2014/main" id="{33630111-7996-8A14-6ED7-BFCA6C80916F}"/>
              </a:ext>
            </a:extLst>
          </p:cNvPr>
          <p:cNvSpPr>
            <a:spLocks noChangeArrowheads="1"/>
          </p:cNvSpPr>
          <p:nvPr/>
        </p:nvSpPr>
        <p:spPr bwMode="auto">
          <a:xfrm>
            <a:off x="6096000" y="0"/>
            <a:ext cx="4108450" cy="3429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pic>
        <p:nvPicPr>
          <p:cNvPr id="5126" name="Picture 9">
            <a:extLst>
              <a:ext uri="{FF2B5EF4-FFF2-40B4-BE49-F238E27FC236}">
                <a16:creationId xmlns:a16="http://schemas.microsoft.com/office/drawing/2014/main" id="{46349A5E-4530-09D3-D14C-2F3554FED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288" y="3370263"/>
            <a:ext cx="410845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0">
            <a:extLst>
              <a:ext uri="{FF2B5EF4-FFF2-40B4-BE49-F238E27FC236}">
                <a16:creationId xmlns:a16="http://schemas.microsoft.com/office/drawing/2014/main" id="{92BE6999-9AC6-E0CF-C350-64410346B9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738684">
            <a:off x="3495675" y="3908425"/>
            <a:ext cx="41100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1">
            <a:extLst>
              <a:ext uri="{FF2B5EF4-FFF2-40B4-BE49-F238E27FC236}">
                <a16:creationId xmlns:a16="http://schemas.microsoft.com/office/drawing/2014/main" id="{4F2D0354-28AD-5074-5053-5BEF789416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8625" y="5230813"/>
            <a:ext cx="466407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7413DF9-52CD-4261-9A74-E457C07BD542}"/>
              </a:ext>
            </a:extLst>
          </p:cNvPr>
          <p:cNvSpPr txBox="1"/>
          <p:nvPr/>
        </p:nvSpPr>
        <p:spPr>
          <a:xfrm>
            <a:off x="6570663" y="2193925"/>
            <a:ext cx="4956175" cy="1662113"/>
          </a:xfrm>
          <a:prstGeom prst="rect">
            <a:avLst/>
          </a:prstGeom>
          <a:noFill/>
        </p:spPr>
        <p:txBody>
          <a:bodyPr>
            <a:spAutoFit/>
          </a:bodyPr>
          <a:lstStyle/>
          <a:p>
            <a:pPr eaLnBrk="1" fontAlgn="auto" hangingPunct="1">
              <a:spcBef>
                <a:spcPts val="0"/>
              </a:spcBef>
              <a:spcAft>
                <a:spcPts val="0"/>
              </a:spcAft>
              <a:defRPr/>
            </a:pPr>
            <a:r>
              <a:rPr lang="en-GB" sz="4400" b="1" u="sng" dirty="0" err="1">
                <a:solidFill>
                  <a:schemeClr val="accent5">
                    <a:lumMod val="75000"/>
                  </a:schemeClr>
                </a:solidFill>
                <a:latin typeface="+mn-lt"/>
              </a:rPr>
              <a:t>Kubernesis</a:t>
            </a:r>
            <a:r>
              <a:rPr lang="en-GB" sz="4400" b="1" dirty="0">
                <a:solidFill>
                  <a:schemeClr val="accent5">
                    <a:lumMod val="75000"/>
                  </a:schemeClr>
                </a:solidFill>
                <a:latin typeface="+mn-lt"/>
              </a:rPr>
              <a:t>:-</a:t>
            </a:r>
          </a:p>
          <a:p>
            <a:pPr eaLnBrk="1" fontAlgn="auto" hangingPunct="1">
              <a:spcBef>
                <a:spcPts val="0"/>
              </a:spcBef>
              <a:spcAft>
                <a:spcPts val="0"/>
              </a:spcAft>
              <a:defRPr/>
            </a:pPr>
            <a:endParaRPr lang="en-GB" dirty="0">
              <a:latin typeface="+mn-lt"/>
            </a:endParaRPr>
          </a:p>
          <a:p>
            <a:pPr eaLnBrk="1" fontAlgn="auto" hangingPunct="1">
              <a:spcBef>
                <a:spcPts val="0"/>
              </a:spcBef>
              <a:spcAft>
                <a:spcPts val="0"/>
              </a:spcAft>
              <a:defRPr/>
            </a:pPr>
            <a:r>
              <a:rPr lang="en-GB" sz="4000" b="1" dirty="0">
                <a:solidFill>
                  <a:schemeClr val="accent5">
                    <a:lumMod val="75000"/>
                  </a:schemeClr>
                </a:solidFill>
                <a:latin typeface="+mn-lt"/>
              </a:rPr>
              <a:t>To “steer or to pilot”</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146" name="Picture 14">
            <a:extLst>
              <a:ext uri="{FF2B5EF4-FFF2-40B4-BE49-F238E27FC236}">
                <a16:creationId xmlns:a16="http://schemas.microsoft.com/office/drawing/2014/main" id="{80413C0D-A828-BFFB-DCAB-304343988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988"/>
            <a:ext cx="512762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a:extLst>
              <a:ext uri="{FF2B5EF4-FFF2-40B4-BE49-F238E27FC236}">
                <a16:creationId xmlns:a16="http://schemas.microsoft.com/office/drawing/2014/main" id="{E1311F80-FC37-C7EF-93AF-05B971A09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25" y="-98425"/>
            <a:ext cx="408305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6">
            <a:extLst>
              <a:ext uri="{FF2B5EF4-FFF2-40B4-BE49-F238E27FC236}">
                <a16:creationId xmlns:a16="http://schemas.microsoft.com/office/drawing/2014/main" id="{A3CC5B6C-07B5-EA8C-4FD9-2523C347DD31}"/>
              </a:ext>
            </a:extLst>
          </p:cNvPr>
          <p:cNvSpPr txBox="1">
            <a:spLocks noChangeArrowheads="1"/>
          </p:cNvSpPr>
          <p:nvPr/>
        </p:nvSpPr>
        <p:spPr bwMode="auto">
          <a:xfrm>
            <a:off x="346075" y="352425"/>
            <a:ext cx="328295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a:solidFill>
                  <a:srgbClr val="7030A0"/>
                </a:solidFill>
              </a:rPr>
              <a:t>ADMINISTRATION</a:t>
            </a:r>
          </a:p>
        </p:txBody>
      </p:sp>
      <p:sp>
        <p:nvSpPr>
          <p:cNvPr id="6149" name="Rectangle 2">
            <a:extLst>
              <a:ext uri="{FF2B5EF4-FFF2-40B4-BE49-F238E27FC236}">
                <a16:creationId xmlns:a16="http://schemas.microsoft.com/office/drawing/2014/main" id="{8628036E-53A8-C8AE-F8D5-ECFDFDBC3FEA}"/>
              </a:ext>
            </a:extLst>
          </p:cNvPr>
          <p:cNvSpPr>
            <a:spLocks noChangeArrowheads="1"/>
          </p:cNvSpPr>
          <p:nvPr/>
        </p:nvSpPr>
        <p:spPr bwMode="auto">
          <a:xfrm>
            <a:off x="6096000" y="0"/>
            <a:ext cx="4108450" cy="3429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pic>
        <p:nvPicPr>
          <p:cNvPr id="6150" name="Picture 9">
            <a:extLst>
              <a:ext uri="{FF2B5EF4-FFF2-40B4-BE49-F238E27FC236}">
                <a16:creationId xmlns:a16="http://schemas.microsoft.com/office/drawing/2014/main" id="{6F62CF1A-E443-1CD6-257F-2B02ACDEF1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3550" y="1331913"/>
            <a:ext cx="410845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a:extLst>
              <a:ext uri="{FF2B5EF4-FFF2-40B4-BE49-F238E27FC236}">
                <a16:creationId xmlns:a16="http://schemas.microsoft.com/office/drawing/2014/main" id="{4889EB9F-A1AA-B93F-8962-8E95D7047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738684">
            <a:off x="3495675" y="3908425"/>
            <a:ext cx="4110038"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a:extLst>
              <a:ext uri="{FF2B5EF4-FFF2-40B4-BE49-F238E27FC236}">
                <a16:creationId xmlns:a16="http://schemas.microsoft.com/office/drawing/2014/main" id="{6EB368D8-7EE2-B995-14AF-D1663E5EBB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8625" y="5281613"/>
            <a:ext cx="4664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ED118CA-E316-4597-9EEB-2AA74463B1B4}"/>
              </a:ext>
            </a:extLst>
          </p:cNvPr>
          <p:cNvSpPr/>
          <p:nvPr/>
        </p:nvSpPr>
        <p:spPr>
          <a:xfrm>
            <a:off x="3935413" y="407988"/>
            <a:ext cx="3109912" cy="461645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C192C2B5-3FEF-40ED-8283-91CB3078D7FA}"/>
              </a:ext>
            </a:extLst>
          </p:cNvPr>
          <p:cNvSpPr/>
          <p:nvPr/>
        </p:nvSpPr>
        <p:spPr>
          <a:xfrm rot="3187831">
            <a:off x="2426494" y="2242344"/>
            <a:ext cx="3111500" cy="46180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TextBox 11">
            <a:extLst>
              <a:ext uri="{FF2B5EF4-FFF2-40B4-BE49-F238E27FC236}">
                <a16:creationId xmlns:a16="http://schemas.microsoft.com/office/drawing/2014/main" id="{86072A56-88EF-4D14-8530-C51D45509F62}"/>
              </a:ext>
            </a:extLst>
          </p:cNvPr>
          <p:cNvSpPr txBox="1"/>
          <p:nvPr/>
        </p:nvSpPr>
        <p:spPr>
          <a:xfrm>
            <a:off x="4108450" y="395288"/>
            <a:ext cx="7589838" cy="6462712"/>
          </a:xfrm>
          <a:prstGeom prst="rect">
            <a:avLst/>
          </a:prstGeom>
          <a:noFill/>
        </p:spPr>
        <p:txBody>
          <a:bodyPr>
            <a:spAutoFit/>
          </a:bodyPr>
          <a:lstStyle/>
          <a:p>
            <a:pPr eaLnBrk="1" fontAlgn="auto" hangingPunct="1">
              <a:spcBef>
                <a:spcPts val="0"/>
              </a:spcBef>
              <a:spcAft>
                <a:spcPts val="0"/>
              </a:spcAft>
              <a:defRPr/>
            </a:pPr>
            <a:r>
              <a:rPr lang="en-GB" sz="4400" b="1" u="sng" dirty="0" err="1">
                <a:solidFill>
                  <a:schemeClr val="accent5">
                    <a:lumMod val="75000"/>
                  </a:schemeClr>
                </a:solidFill>
                <a:latin typeface="+mn-lt"/>
              </a:rPr>
              <a:t>Kubernesis</a:t>
            </a:r>
            <a:r>
              <a:rPr lang="en-GB" sz="4400" b="1" dirty="0">
                <a:solidFill>
                  <a:schemeClr val="accent5">
                    <a:lumMod val="75000"/>
                  </a:schemeClr>
                </a:solidFill>
                <a:latin typeface="+mn-lt"/>
              </a:rPr>
              <a:t>:-</a:t>
            </a:r>
          </a:p>
          <a:p>
            <a:pPr eaLnBrk="1" fontAlgn="auto" hangingPunct="1">
              <a:spcBef>
                <a:spcPts val="0"/>
              </a:spcBef>
              <a:spcAft>
                <a:spcPts val="0"/>
              </a:spcAft>
              <a:defRPr/>
            </a:pPr>
            <a:endParaRPr lang="en-GB" dirty="0">
              <a:latin typeface="+mn-lt"/>
            </a:endParaRPr>
          </a:p>
          <a:p>
            <a:pPr eaLnBrk="1" fontAlgn="auto" hangingPunct="1">
              <a:spcBef>
                <a:spcPts val="0"/>
              </a:spcBef>
              <a:spcAft>
                <a:spcPts val="0"/>
              </a:spcAft>
              <a:defRPr/>
            </a:pPr>
            <a:r>
              <a:rPr lang="en-GB" sz="3200" b="1" dirty="0">
                <a:solidFill>
                  <a:schemeClr val="accent5">
                    <a:lumMod val="75000"/>
                  </a:schemeClr>
                </a:solidFill>
                <a:latin typeface="+mn-lt"/>
              </a:rPr>
              <a:t>“The divine ability to organise people, resources, and tasks to effectively achieve God-given vision and goals, steering ministries and the church towards its purpose, much like a ship's captain guiding a vessel. It's about creating order out of chaos, bringing structure, managing details, and ensuring smooth operations so others can focus on their primary callings, making it crucial for the body of Christ to function cohesively and grow”</a:t>
            </a:r>
            <a:endParaRPr lang="en-GB" sz="6000" b="1" dirty="0">
              <a:solidFill>
                <a:schemeClr val="accent5">
                  <a:lumMod val="75000"/>
                </a:schemeClr>
              </a:solidFill>
              <a:latin typeface="+mn-lt"/>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7170" name="Picture 14">
            <a:extLst>
              <a:ext uri="{FF2B5EF4-FFF2-40B4-BE49-F238E27FC236}">
                <a16:creationId xmlns:a16="http://schemas.microsoft.com/office/drawing/2014/main" id="{DA4EEB1B-2E22-DF6D-D404-FCBA2E604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7523"/>
          <a:stretch>
            <a:fillRect/>
          </a:stretch>
        </p:blipFill>
        <p:spPr bwMode="auto">
          <a:xfrm>
            <a:off x="7635875" y="4572000"/>
            <a:ext cx="40544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a:extLst>
              <a:ext uri="{FF2B5EF4-FFF2-40B4-BE49-F238E27FC236}">
                <a16:creationId xmlns:a16="http://schemas.microsoft.com/office/drawing/2014/main" id="{94B9E163-98D6-091A-7BAA-F961E0194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22072" flipV="1">
            <a:off x="7530306" y="4674394"/>
            <a:ext cx="233997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9">
            <a:extLst>
              <a:ext uri="{FF2B5EF4-FFF2-40B4-BE49-F238E27FC236}">
                <a16:creationId xmlns:a16="http://schemas.microsoft.com/office/drawing/2014/main" id="{9C6A76B5-8B9E-88EF-3490-93D539613D3D}"/>
              </a:ext>
            </a:extLst>
          </p:cNvPr>
          <p:cNvSpPr>
            <a:spLocks noChangeArrowheads="1"/>
          </p:cNvSpPr>
          <p:nvPr/>
        </p:nvSpPr>
        <p:spPr bwMode="auto">
          <a:xfrm>
            <a:off x="1747838" y="0"/>
            <a:ext cx="4348162" cy="327342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7173" name="Rectangle 11">
            <a:extLst>
              <a:ext uri="{FF2B5EF4-FFF2-40B4-BE49-F238E27FC236}">
                <a16:creationId xmlns:a16="http://schemas.microsoft.com/office/drawing/2014/main" id="{B7C76A18-EE72-1824-EABA-25B56DE9B33D}"/>
              </a:ext>
            </a:extLst>
          </p:cNvPr>
          <p:cNvSpPr>
            <a:spLocks noChangeArrowheads="1"/>
          </p:cNvSpPr>
          <p:nvPr/>
        </p:nvSpPr>
        <p:spPr bwMode="auto">
          <a:xfrm rot="-1913709">
            <a:off x="1747838" y="1147763"/>
            <a:ext cx="4348162" cy="327342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pic>
        <p:nvPicPr>
          <p:cNvPr id="7174" name="Picture 2">
            <a:extLst>
              <a:ext uri="{FF2B5EF4-FFF2-40B4-BE49-F238E27FC236}">
                <a16:creationId xmlns:a16="http://schemas.microsoft.com/office/drawing/2014/main" id="{082044E8-4192-7765-E03A-384F7B916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4" r="3052" b="19835"/>
          <a:stretch>
            <a:fillRect/>
          </a:stretch>
        </p:blipFill>
        <p:spPr bwMode="auto">
          <a:xfrm>
            <a:off x="328613" y="695325"/>
            <a:ext cx="6424612"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F2116BA-F588-4918-9CF6-555846D984E2}"/>
              </a:ext>
            </a:extLst>
          </p:cNvPr>
          <p:cNvSpPr/>
          <p:nvPr/>
        </p:nvSpPr>
        <p:spPr>
          <a:xfrm rot="19467245">
            <a:off x="7416800" y="3884613"/>
            <a:ext cx="2497138" cy="123507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a:extLst>
              <a:ext uri="{FF2B5EF4-FFF2-40B4-BE49-F238E27FC236}">
                <a16:creationId xmlns:a16="http://schemas.microsoft.com/office/drawing/2014/main" id="{6C97917A-084B-4A9D-841A-575871522655}"/>
              </a:ext>
            </a:extLst>
          </p:cNvPr>
          <p:cNvSpPr/>
          <p:nvPr/>
        </p:nvSpPr>
        <p:spPr>
          <a:xfrm rot="1515599">
            <a:off x="9586913" y="3835400"/>
            <a:ext cx="2498725" cy="125095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77" name="TextBox 6">
            <a:extLst>
              <a:ext uri="{FF2B5EF4-FFF2-40B4-BE49-F238E27FC236}">
                <a16:creationId xmlns:a16="http://schemas.microsoft.com/office/drawing/2014/main" id="{E6B53EE5-8055-29ED-43FA-50A36C8228EA}"/>
              </a:ext>
            </a:extLst>
          </p:cNvPr>
          <p:cNvSpPr txBox="1">
            <a:spLocks noChangeArrowheads="1"/>
          </p:cNvSpPr>
          <p:nvPr/>
        </p:nvSpPr>
        <p:spPr bwMode="auto">
          <a:xfrm>
            <a:off x="8021638" y="3382963"/>
            <a:ext cx="3284537"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a:solidFill>
                  <a:srgbClr val="7030A0"/>
                </a:solidFill>
              </a:rPr>
              <a:t>LEADERSHIP</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name="Slide9">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8194" name="Picture 14">
            <a:extLst>
              <a:ext uri="{FF2B5EF4-FFF2-40B4-BE49-F238E27FC236}">
                <a16:creationId xmlns:a16="http://schemas.microsoft.com/office/drawing/2014/main" id="{F00F952A-E0EA-FD67-1349-44F76940D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488" y="157163"/>
            <a:ext cx="5176837"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53EA3342-5E93-BCAE-ADC8-44F899ED03A9}"/>
              </a:ext>
            </a:extLst>
          </p:cNvPr>
          <p:cNvSpPr>
            <a:spLocks noChangeArrowheads="1"/>
          </p:cNvSpPr>
          <p:nvPr/>
        </p:nvSpPr>
        <p:spPr bwMode="auto">
          <a:xfrm>
            <a:off x="1747838" y="0"/>
            <a:ext cx="4348162" cy="67849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8196" name="Rectangle 11">
            <a:extLst>
              <a:ext uri="{FF2B5EF4-FFF2-40B4-BE49-F238E27FC236}">
                <a16:creationId xmlns:a16="http://schemas.microsoft.com/office/drawing/2014/main" id="{38CEFDBF-B56E-BFB3-AD1D-05879A26555E}"/>
              </a:ext>
            </a:extLst>
          </p:cNvPr>
          <p:cNvSpPr>
            <a:spLocks noChangeArrowheads="1"/>
          </p:cNvSpPr>
          <p:nvPr/>
        </p:nvSpPr>
        <p:spPr bwMode="auto">
          <a:xfrm rot="7113351">
            <a:off x="6346031" y="3078957"/>
            <a:ext cx="2028825" cy="39385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8197" name="Rectangle 12">
            <a:extLst>
              <a:ext uri="{FF2B5EF4-FFF2-40B4-BE49-F238E27FC236}">
                <a16:creationId xmlns:a16="http://schemas.microsoft.com/office/drawing/2014/main" id="{EEA2E791-A560-A929-1D8F-28CC3260F6BF}"/>
              </a:ext>
            </a:extLst>
          </p:cNvPr>
          <p:cNvSpPr>
            <a:spLocks noChangeArrowheads="1"/>
          </p:cNvSpPr>
          <p:nvPr/>
        </p:nvSpPr>
        <p:spPr bwMode="auto">
          <a:xfrm rot="7113351">
            <a:off x="6498431" y="3231357"/>
            <a:ext cx="2028825" cy="39385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8198" name="Rectangle 13">
            <a:extLst>
              <a:ext uri="{FF2B5EF4-FFF2-40B4-BE49-F238E27FC236}">
                <a16:creationId xmlns:a16="http://schemas.microsoft.com/office/drawing/2014/main" id="{DE0F27CD-263D-D49B-4149-258EAAD796C4}"/>
              </a:ext>
            </a:extLst>
          </p:cNvPr>
          <p:cNvSpPr>
            <a:spLocks noChangeArrowheads="1"/>
          </p:cNvSpPr>
          <p:nvPr/>
        </p:nvSpPr>
        <p:spPr bwMode="auto">
          <a:xfrm rot="7194912">
            <a:off x="7309644" y="1807369"/>
            <a:ext cx="2028825" cy="3938587"/>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8199" name="Rectangle 13">
            <a:extLst>
              <a:ext uri="{FF2B5EF4-FFF2-40B4-BE49-F238E27FC236}">
                <a16:creationId xmlns:a16="http://schemas.microsoft.com/office/drawing/2014/main" id="{2948E732-E5BF-9E62-3661-B298AF10722B}"/>
              </a:ext>
            </a:extLst>
          </p:cNvPr>
          <p:cNvSpPr>
            <a:spLocks noChangeArrowheads="1"/>
          </p:cNvSpPr>
          <p:nvPr/>
        </p:nvSpPr>
        <p:spPr bwMode="auto">
          <a:xfrm rot="10800000">
            <a:off x="5865813" y="168275"/>
            <a:ext cx="2028825" cy="39385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pic>
        <p:nvPicPr>
          <p:cNvPr id="8200" name="Picture 3">
            <a:extLst>
              <a:ext uri="{FF2B5EF4-FFF2-40B4-BE49-F238E27FC236}">
                <a16:creationId xmlns:a16="http://schemas.microsoft.com/office/drawing/2014/main" id="{C886D8DC-992E-819E-3A2A-D11F75584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34640">
            <a:off x="8872538" y="47625"/>
            <a:ext cx="19812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Box 7">
            <a:extLst>
              <a:ext uri="{FF2B5EF4-FFF2-40B4-BE49-F238E27FC236}">
                <a16:creationId xmlns:a16="http://schemas.microsoft.com/office/drawing/2014/main" id="{052B127B-2ADB-5A1F-AB20-F1D59FDEF4A8}"/>
              </a:ext>
            </a:extLst>
          </p:cNvPr>
          <p:cNvSpPr txBox="1">
            <a:spLocks noChangeArrowheads="1"/>
          </p:cNvSpPr>
          <p:nvPr/>
        </p:nvSpPr>
        <p:spPr bwMode="auto">
          <a:xfrm>
            <a:off x="9293225" y="2316163"/>
            <a:ext cx="2301875" cy="585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a:solidFill>
                  <a:srgbClr val="7030A0"/>
                </a:solidFill>
              </a:rPr>
              <a:t>LEADERSHIP</a:t>
            </a:r>
          </a:p>
        </p:txBody>
      </p:sp>
      <p:sp>
        <p:nvSpPr>
          <p:cNvPr id="5" name="TextBox 4">
            <a:extLst>
              <a:ext uri="{FF2B5EF4-FFF2-40B4-BE49-F238E27FC236}">
                <a16:creationId xmlns:a16="http://schemas.microsoft.com/office/drawing/2014/main" id="{F1873448-7F2D-4AB8-9DE8-6458EAFC8012}"/>
              </a:ext>
            </a:extLst>
          </p:cNvPr>
          <p:cNvSpPr txBox="1"/>
          <p:nvPr/>
        </p:nvSpPr>
        <p:spPr>
          <a:xfrm>
            <a:off x="692150" y="796925"/>
            <a:ext cx="6716713" cy="1262063"/>
          </a:xfrm>
          <a:prstGeom prst="rect">
            <a:avLst/>
          </a:prstGeom>
          <a:noFill/>
        </p:spPr>
        <p:txBody>
          <a:bodyPr>
            <a:spAutoFit/>
          </a:bodyPr>
          <a:lstStyle/>
          <a:p>
            <a:pPr>
              <a:defRPr/>
            </a:pPr>
            <a:r>
              <a:rPr lang="en-US" sz="4400" b="1" dirty="0">
                <a:solidFill>
                  <a:schemeClr val="accent5">
                    <a:lumMod val="75000"/>
                  </a:schemeClr>
                </a:solidFill>
              </a:rPr>
              <a:t>S</a:t>
            </a:r>
            <a:r>
              <a:rPr lang="en-GB" sz="4400" b="1" dirty="0">
                <a:solidFill>
                  <a:schemeClr val="accent5">
                    <a:lumMod val="75000"/>
                  </a:schemeClr>
                </a:solidFill>
              </a:rPr>
              <a:t>HORT DESCRIPTION:-</a:t>
            </a:r>
            <a:br>
              <a:rPr lang="en-GB" dirty="0"/>
            </a:br>
            <a:r>
              <a:rPr lang="en-GB" sz="3200" b="1" dirty="0">
                <a:solidFill>
                  <a:schemeClr val="accent5">
                    <a:lumMod val="75000"/>
                  </a:schemeClr>
                </a:solidFill>
              </a:rPr>
              <a:t>Having a servant heart</a:t>
            </a:r>
          </a:p>
        </p:txBody>
      </p:sp>
      <p:sp>
        <p:nvSpPr>
          <p:cNvPr id="6" name="TextBox 5">
            <a:extLst>
              <a:ext uri="{FF2B5EF4-FFF2-40B4-BE49-F238E27FC236}">
                <a16:creationId xmlns:a16="http://schemas.microsoft.com/office/drawing/2014/main" id="{BC2F765D-F0B1-405C-9BC1-CF1AD544D081}"/>
              </a:ext>
            </a:extLst>
          </p:cNvPr>
          <p:cNvSpPr txBox="1"/>
          <p:nvPr/>
        </p:nvSpPr>
        <p:spPr>
          <a:xfrm>
            <a:off x="746125" y="2562225"/>
            <a:ext cx="10423525" cy="4216400"/>
          </a:xfrm>
          <a:prstGeom prst="rect">
            <a:avLst/>
          </a:prstGeom>
          <a:noFill/>
        </p:spPr>
        <p:txBody>
          <a:bodyPr>
            <a:spAutoFit/>
          </a:bodyPr>
          <a:lstStyle/>
          <a:p>
            <a:pPr>
              <a:defRPr/>
            </a:pPr>
            <a:r>
              <a:rPr lang="en-GB" sz="4400" b="1" dirty="0">
                <a:solidFill>
                  <a:schemeClr val="accent5">
                    <a:lumMod val="75000"/>
                  </a:schemeClr>
                </a:solidFill>
              </a:rPr>
              <a:t>LONG DESCRIPTION:</a:t>
            </a:r>
          </a:p>
          <a:p>
            <a:pPr>
              <a:defRPr/>
            </a:pPr>
            <a:r>
              <a:rPr lang="en-GB" sz="3200" b="1" dirty="0">
                <a:solidFill>
                  <a:schemeClr val="accent5">
                    <a:lumMod val="75000"/>
                  </a:schemeClr>
                </a:solidFill>
              </a:rPr>
              <a:t>The supernatural ability God gives some believers to guide, inspire, and direct others towards a shared, God-honouring vision, focusing on unity, service, and furthering the Kingdom. It involves seeing the bigger picture, mobilising people, and leading by example, characterised by humility, vision, and a shepherd's heart, distinct from mere management or charisma.</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218" name="Picture 14">
            <a:extLst>
              <a:ext uri="{FF2B5EF4-FFF2-40B4-BE49-F238E27FC236}">
                <a16:creationId xmlns:a16="http://schemas.microsoft.com/office/drawing/2014/main" id="{D47A7013-33D2-AAF8-A21A-86DDA4BB2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488" y="157163"/>
            <a:ext cx="5176837"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11">
            <a:extLst>
              <a:ext uri="{FF2B5EF4-FFF2-40B4-BE49-F238E27FC236}">
                <a16:creationId xmlns:a16="http://schemas.microsoft.com/office/drawing/2014/main" id="{58686123-C828-0FB0-E8BD-5989E3D10323}"/>
              </a:ext>
            </a:extLst>
          </p:cNvPr>
          <p:cNvSpPr>
            <a:spLocks noChangeArrowheads="1"/>
          </p:cNvSpPr>
          <p:nvPr/>
        </p:nvSpPr>
        <p:spPr bwMode="auto">
          <a:xfrm>
            <a:off x="5834063" y="2916238"/>
            <a:ext cx="2028825" cy="2363787"/>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9220" name="Rectangle 12">
            <a:extLst>
              <a:ext uri="{FF2B5EF4-FFF2-40B4-BE49-F238E27FC236}">
                <a16:creationId xmlns:a16="http://schemas.microsoft.com/office/drawing/2014/main" id="{536F84B4-2F15-B18A-C317-83920EBDA14D}"/>
              </a:ext>
            </a:extLst>
          </p:cNvPr>
          <p:cNvSpPr>
            <a:spLocks noChangeArrowheads="1"/>
          </p:cNvSpPr>
          <p:nvPr/>
        </p:nvSpPr>
        <p:spPr bwMode="auto">
          <a:xfrm rot="10800000">
            <a:off x="5686425" y="96838"/>
            <a:ext cx="2193925" cy="3951287"/>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9221" name="Rectangle 13">
            <a:extLst>
              <a:ext uri="{FF2B5EF4-FFF2-40B4-BE49-F238E27FC236}">
                <a16:creationId xmlns:a16="http://schemas.microsoft.com/office/drawing/2014/main" id="{588279A2-F5B2-12D6-9E0F-04D6FF1000EA}"/>
              </a:ext>
            </a:extLst>
          </p:cNvPr>
          <p:cNvSpPr>
            <a:spLocks noChangeArrowheads="1"/>
          </p:cNvSpPr>
          <p:nvPr/>
        </p:nvSpPr>
        <p:spPr bwMode="auto">
          <a:xfrm rot="7194912">
            <a:off x="6938169" y="1859756"/>
            <a:ext cx="2355850" cy="393858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9222" name="Rectangle 13">
            <a:extLst>
              <a:ext uri="{FF2B5EF4-FFF2-40B4-BE49-F238E27FC236}">
                <a16:creationId xmlns:a16="http://schemas.microsoft.com/office/drawing/2014/main" id="{4CFEB11F-661A-E924-71A9-19A316009A97}"/>
              </a:ext>
            </a:extLst>
          </p:cNvPr>
          <p:cNvSpPr>
            <a:spLocks noChangeArrowheads="1"/>
          </p:cNvSpPr>
          <p:nvPr/>
        </p:nvSpPr>
        <p:spPr bwMode="auto">
          <a:xfrm rot="10800000">
            <a:off x="5184775" y="-492125"/>
            <a:ext cx="1003300" cy="28575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pic>
        <p:nvPicPr>
          <p:cNvPr id="9223" name="Picture 3">
            <a:extLst>
              <a:ext uri="{FF2B5EF4-FFF2-40B4-BE49-F238E27FC236}">
                <a16:creationId xmlns:a16="http://schemas.microsoft.com/office/drawing/2014/main" id="{4A2E4227-93F2-35FC-8178-9C3EE6B29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34640">
            <a:off x="8872538" y="47625"/>
            <a:ext cx="19812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7">
            <a:extLst>
              <a:ext uri="{FF2B5EF4-FFF2-40B4-BE49-F238E27FC236}">
                <a16:creationId xmlns:a16="http://schemas.microsoft.com/office/drawing/2014/main" id="{51B6CFEB-A538-B8EC-7F3E-0EA8F1162CB6}"/>
              </a:ext>
            </a:extLst>
          </p:cNvPr>
          <p:cNvSpPr txBox="1">
            <a:spLocks noChangeArrowheads="1"/>
          </p:cNvSpPr>
          <p:nvPr/>
        </p:nvSpPr>
        <p:spPr bwMode="auto">
          <a:xfrm>
            <a:off x="9293225" y="2316163"/>
            <a:ext cx="2301875" cy="585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eaLnBrk="1" hangingPunct="1">
              <a:lnSpc>
                <a:spcPct val="100000"/>
              </a:lnSpc>
              <a:spcBef>
                <a:spcPct val="0"/>
              </a:spcBef>
              <a:buSzTx/>
              <a:buFontTx/>
              <a:buNone/>
            </a:pPr>
            <a:r>
              <a:rPr lang="en-GB" altLang="en-US" sz="3200" b="1">
                <a:solidFill>
                  <a:srgbClr val="7030A0"/>
                </a:solidFill>
              </a:rPr>
              <a:t>LEADERSHIP</a:t>
            </a:r>
          </a:p>
        </p:txBody>
      </p:sp>
      <p:pic>
        <p:nvPicPr>
          <p:cNvPr id="9225" name="Picture 2" descr="Indicators - Acids, bases and salts - (CCEA) - GCSE Combined Science  Revision - CCEA Single Award - BBC Bitesize">
            <a:extLst>
              <a:ext uri="{FF2B5EF4-FFF2-40B4-BE49-F238E27FC236}">
                <a16:creationId xmlns:a16="http://schemas.microsoft.com/office/drawing/2014/main" id="{B2DE15F2-D91C-73DF-C09C-7B26F0341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409575"/>
            <a:ext cx="254635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 descr="Large Antique Original Iron Architectural Skeleton Key 9.9cm #10 - Picture 1 of 8">
            <a:extLst>
              <a:ext uri="{FF2B5EF4-FFF2-40B4-BE49-F238E27FC236}">
                <a16:creationId xmlns:a16="http://schemas.microsoft.com/office/drawing/2014/main" id="{6FB539B3-159A-26B8-4309-361C7ABEB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475" y="409575"/>
            <a:ext cx="265112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Rectangle 2">
            <a:extLst>
              <a:ext uri="{FF2B5EF4-FFF2-40B4-BE49-F238E27FC236}">
                <a16:creationId xmlns:a16="http://schemas.microsoft.com/office/drawing/2014/main" id="{9885F414-77E9-BA90-302E-2871AC079CEF}"/>
              </a:ext>
            </a:extLst>
          </p:cNvPr>
          <p:cNvSpPr>
            <a:spLocks noChangeArrowheads="1"/>
          </p:cNvSpPr>
          <p:nvPr/>
        </p:nvSpPr>
        <p:spPr bwMode="auto">
          <a:xfrm>
            <a:off x="1316038" y="4392613"/>
            <a:ext cx="8547100" cy="17303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n-GB" altLang="en-US" sz="3200" b="1"/>
              <a:t>John 13: 12-17   +    Mark 10:45   +   Genesis 1:26                     </a:t>
            </a:r>
            <a:endParaRPr lang="en-GB" altLang="en-US" sz="2000" b="1">
              <a:solidFill>
                <a:srgbClr val="FFFFFF"/>
              </a:solidFill>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name="Slide8">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42" name="Picture 14">
            <a:extLst>
              <a:ext uri="{FF2B5EF4-FFF2-40B4-BE49-F238E27FC236}">
                <a16:creationId xmlns:a16="http://schemas.microsoft.com/office/drawing/2014/main" id="{E72A35A9-8E0B-A0B4-3F67-A2AAB5ECD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630238"/>
            <a:ext cx="4186237"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8">
            <a:extLst>
              <a:ext uri="{FF2B5EF4-FFF2-40B4-BE49-F238E27FC236}">
                <a16:creationId xmlns:a16="http://schemas.microsoft.com/office/drawing/2014/main" id="{AD7C0BB7-779B-23A4-64F7-CD157BEB8F20}"/>
              </a:ext>
            </a:extLst>
          </p:cNvPr>
          <p:cNvSpPr txBox="1">
            <a:spLocks noChangeArrowheads="1"/>
          </p:cNvSpPr>
          <p:nvPr/>
        </p:nvSpPr>
        <p:spPr bwMode="auto">
          <a:xfrm>
            <a:off x="955675" y="4841875"/>
            <a:ext cx="3092450" cy="157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n-GB" altLang="en-US" sz="3200" b="1">
                <a:solidFill>
                  <a:srgbClr val="7030A0"/>
                </a:solidFill>
              </a:rPr>
              <a:t>DREAMS &amp; DREAM INTERPRETATION</a:t>
            </a:r>
          </a:p>
        </p:txBody>
      </p:sp>
      <p:sp>
        <p:nvSpPr>
          <p:cNvPr id="10244" name="Rectangle 13">
            <a:extLst>
              <a:ext uri="{FF2B5EF4-FFF2-40B4-BE49-F238E27FC236}">
                <a16:creationId xmlns:a16="http://schemas.microsoft.com/office/drawing/2014/main" id="{A8422267-3C7D-4752-A69D-8BCD3EE29767}"/>
              </a:ext>
            </a:extLst>
          </p:cNvPr>
          <p:cNvSpPr>
            <a:spLocks noChangeArrowheads="1"/>
          </p:cNvSpPr>
          <p:nvPr/>
        </p:nvSpPr>
        <p:spPr bwMode="auto">
          <a:xfrm rot="-7169242">
            <a:off x="836613" y="-117475"/>
            <a:ext cx="1817687" cy="394176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sp>
        <p:nvSpPr>
          <p:cNvPr id="10245" name="Rectangle 13">
            <a:extLst>
              <a:ext uri="{FF2B5EF4-FFF2-40B4-BE49-F238E27FC236}">
                <a16:creationId xmlns:a16="http://schemas.microsoft.com/office/drawing/2014/main" id="{4045720E-ED47-602E-8C3A-93C405E90427}"/>
              </a:ext>
            </a:extLst>
          </p:cNvPr>
          <p:cNvSpPr>
            <a:spLocks noChangeArrowheads="1"/>
          </p:cNvSpPr>
          <p:nvPr/>
        </p:nvSpPr>
        <p:spPr bwMode="auto">
          <a:xfrm rot="7036582">
            <a:off x="1740694" y="-277019"/>
            <a:ext cx="2116138" cy="38766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endParaRPr lang="en-GB" altLang="en-US" sz="1800">
              <a:solidFill>
                <a:srgbClr val="FFFFFF"/>
              </a:solidFill>
            </a:endParaRPr>
          </a:p>
        </p:txBody>
      </p:sp>
      <p:pic>
        <p:nvPicPr>
          <p:cNvPr id="10246" name="Picture 12">
            <a:extLst>
              <a:ext uri="{FF2B5EF4-FFF2-40B4-BE49-F238E27FC236}">
                <a16:creationId xmlns:a16="http://schemas.microsoft.com/office/drawing/2014/main" id="{CBEC995F-F88B-5C1F-B8FC-BAEA0BEC9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787">
            <a:off x="949325" y="149225"/>
            <a:ext cx="41402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
            <a:extLst>
              <a:ext uri="{FF2B5EF4-FFF2-40B4-BE49-F238E27FC236}">
                <a16:creationId xmlns:a16="http://schemas.microsoft.com/office/drawing/2014/main" id="{9F09C909-AF65-2430-DB65-631ABFA66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92075"/>
            <a:ext cx="6162675" cy="641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min Leadership Dreams [Compatibility Mode]" id="{9FD31A49-A1B0-438B-BB4B-59B3FA18C786}" vid="{38656137-8043-4BD5-AE05-A215D17997BD}"/>
    </a:ext>
  </a:extLst>
</a:theme>
</file>

<file path=docProps/app.xml><?xml version="1.0" encoding="utf-8"?>
<Properties xmlns="http://schemas.openxmlformats.org/officeDocument/2006/extended-properties" xmlns:vt="http://schemas.openxmlformats.org/officeDocument/2006/docPropsVTypes">
  <Template>Admin Leadership Dreams</Template>
  <TotalTime>1</TotalTime>
  <Words>318</Words>
  <Application>Microsoft Office PowerPoint</Application>
  <PresentationFormat>Widescreen</PresentationFormat>
  <Paragraphs>30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Arial</vt:lpstr>
      <vt:lpstr>Calibri Light</vt:lpstr>
      <vt:lpstr>Yellowtail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Freeman</dc:creator>
  <cp:lastModifiedBy>John Freeman</cp:lastModifiedBy>
  <cp:revision>1</cp:revision>
  <dcterms:created xsi:type="dcterms:W3CDTF">2026-02-21T12:29:49Z</dcterms:created>
  <dcterms:modified xsi:type="dcterms:W3CDTF">2026-02-21T12:30:52Z</dcterms:modified>
</cp:coreProperties>
</file>